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89"/>
  </p:notesMasterIdLst>
  <p:sldIdLst>
    <p:sldId id="256" r:id="rId9"/>
    <p:sldId id="344" r:id="rId10"/>
    <p:sldId id="557" r:id="rId11"/>
    <p:sldId id="343" r:id="rId12"/>
    <p:sldId id="257" r:id="rId13"/>
    <p:sldId id="572" r:id="rId14"/>
    <p:sldId id="558" r:id="rId15"/>
    <p:sldId id="566" r:id="rId16"/>
    <p:sldId id="637" r:id="rId17"/>
    <p:sldId id="639" r:id="rId18"/>
    <p:sldId id="632" r:id="rId19"/>
    <p:sldId id="569" r:id="rId20"/>
    <p:sldId id="571" r:id="rId21"/>
    <p:sldId id="575" r:id="rId22"/>
    <p:sldId id="577" r:id="rId23"/>
    <p:sldId id="581" r:id="rId24"/>
    <p:sldId id="580" r:id="rId25"/>
    <p:sldId id="579" r:id="rId26"/>
    <p:sldId id="573" r:id="rId27"/>
    <p:sldId id="574" r:id="rId28"/>
    <p:sldId id="585" r:id="rId29"/>
    <p:sldId id="586" r:id="rId30"/>
    <p:sldId id="587" r:id="rId31"/>
    <p:sldId id="588" r:id="rId32"/>
    <p:sldId id="589" r:id="rId33"/>
    <p:sldId id="590" r:id="rId34"/>
    <p:sldId id="591" r:id="rId35"/>
    <p:sldId id="592" r:id="rId36"/>
    <p:sldId id="593" r:id="rId37"/>
    <p:sldId id="594" r:id="rId38"/>
    <p:sldId id="595" r:id="rId39"/>
    <p:sldId id="596" r:id="rId40"/>
    <p:sldId id="597" r:id="rId41"/>
    <p:sldId id="598" r:id="rId42"/>
    <p:sldId id="599" r:id="rId43"/>
    <p:sldId id="600" r:id="rId44"/>
    <p:sldId id="601" r:id="rId45"/>
    <p:sldId id="582" r:id="rId46"/>
    <p:sldId id="604" r:id="rId47"/>
    <p:sldId id="583" r:id="rId48"/>
    <p:sldId id="584" r:id="rId49"/>
    <p:sldId id="603" r:id="rId50"/>
    <p:sldId id="605" r:id="rId51"/>
    <p:sldId id="606" r:id="rId52"/>
    <p:sldId id="607" r:id="rId53"/>
    <p:sldId id="608" r:id="rId54"/>
    <p:sldId id="609" r:id="rId55"/>
    <p:sldId id="610" r:id="rId56"/>
    <p:sldId id="611" r:id="rId57"/>
    <p:sldId id="612" r:id="rId58"/>
    <p:sldId id="576" r:id="rId59"/>
    <p:sldId id="613" r:id="rId60"/>
    <p:sldId id="615" r:id="rId61"/>
    <p:sldId id="614" r:id="rId62"/>
    <p:sldId id="559" r:id="rId63"/>
    <p:sldId id="616" r:id="rId64"/>
    <p:sldId id="560" r:id="rId65"/>
    <p:sldId id="561" r:id="rId66"/>
    <p:sldId id="563" r:id="rId67"/>
    <p:sldId id="617" r:id="rId68"/>
    <p:sldId id="618" r:id="rId69"/>
    <p:sldId id="619" r:id="rId70"/>
    <p:sldId id="620" r:id="rId71"/>
    <p:sldId id="621" r:id="rId72"/>
    <p:sldId id="636" r:id="rId73"/>
    <p:sldId id="634" r:id="rId74"/>
    <p:sldId id="635" r:id="rId75"/>
    <p:sldId id="638" r:id="rId76"/>
    <p:sldId id="629" r:id="rId77"/>
    <p:sldId id="570" r:id="rId78"/>
    <p:sldId id="622" r:id="rId79"/>
    <p:sldId id="623" r:id="rId80"/>
    <p:sldId id="625" r:id="rId81"/>
    <p:sldId id="626" r:id="rId82"/>
    <p:sldId id="627" r:id="rId83"/>
    <p:sldId id="628" r:id="rId84"/>
    <p:sldId id="568" r:id="rId85"/>
    <p:sldId id="631" r:id="rId86"/>
    <p:sldId id="640" r:id="rId87"/>
    <p:sldId id="630"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261" autoAdjust="0"/>
  </p:normalViewPr>
  <p:slideViewPr>
    <p:cSldViewPr>
      <p:cViewPr varScale="1">
        <p:scale>
          <a:sx n="102" d="100"/>
          <a:sy n="102" d="100"/>
        </p:scale>
        <p:origin x="245" y="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4.xml"/><Relationship Id="rId9" Type="http://schemas.openxmlformats.org/officeDocument/2006/relationships/slide" Target="slides/slide1.xml"/></Relationships>
</file>

<file path=ppt/diagrams/_rels/data5.xml.rels><?xml version="1.0" encoding="UTF-8" standalone="yes"?>
<Relationships xmlns="http://schemas.openxmlformats.org/package/2006/relationships"><Relationship Id="rId1" Type="http://schemas.openxmlformats.org/officeDocument/2006/relationships/hyperlink" Target="http://en.wikipedia.org/wiki/Mean_of_circular_quantities" TargetMode="Externa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BCB36B-4E5D-43FA-9C33-B2DCA38FA5EC}"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93B13B42-C081-474A-947B-B16521F94295}">
      <dgm:prSet/>
      <dgm:spPr/>
      <dgm:t>
        <a:bodyPr/>
        <a:lstStyle/>
        <a:p>
          <a:pPr rtl="0"/>
          <a:r>
            <a:rPr lang="en-US" b="1" smtClean="0">
              <a:effectLst>
                <a:outerShdw blurRad="38100" dist="38100" dir="2700000" algn="tl">
                  <a:srgbClr val="000000">
                    <a:alpha val="43137"/>
                  </a:srgbClr>
                </a:outerShdw>
              </a:effectLst>
            </a:rPr>
            <a:t>The particle filter was proposed for full nonlinear and non-Gaussian estimation, and has become a serious alternative for real-time applications classically approached by model-based Kalman filter techniques. </a:t>
          </a:r>
          <a:endParaRPr lang="zh-CN">
            <a:effectLst>
              <a:outerShdw blurRad="38100" dist="38100" dir="2700000" algn="tl">
                <a:srgbClr val="000000">
                  <a:alpha val="43137"/>
                </a:srgbClr>
              </a:outerShdw>
            </a:effectLst>
          </a:endParaRPr>
        </a:p>
      </dgm:t>
    </dgm:pt>
    <dgm:pt modelId="{348212B4-5729-4681-A187-5ACB8FB588F8}" type="parTrans" cxnId="{F69EFE97-0138-4F35-A13E-3161E932E2A3}">
      <dgm:prSet/>
      <dgm:spPr/>
      <dgm:t>
        <a:bodyPr/>
        <a:lstStyle/>
        <a:p>
          <a:endParaRPr lang="zh-CN" altLang="en-US"/>
        </a:p>
      </dgm:t>
    </dgm:pt>
    <dgm:pt modelId="{27BAACD9-3A00-4EFA-A186-2255A961E9CE}" type="sibTrans" cxnId="{F69EFE97-0138-4F35-A13E-3161E932E2A3}">
      <dgm:prSet/>
      <dgm:spPr/>
      <dgm:t>
        <a:bodyPr/>
        <a:lstStyle/>
        <a:p>
          <a:endParaRPr lang="zh-CN" altLang="en-US"/>
        </a:p>
      </dgm:t>
    </dgm:pt>
    <dgm:pt modelId="{93B2C34C-B260-4C9D-87A8-DBBC35642DA8}">
      <dgm:prSet/>
      <dgm:spPr/>
      <dgm:t>
        <a:bodyPr/>
        <a:lstStyle/>
        <a:p>
          <a:pPr rtl="0"/>
          <a:r>
            <a:rPr lang="en-US" b="1" dirty="0" smtClean="0">
              <a:effectLst>
                <a:outerShdw blurRad="38100" dist="38100" dir="2700000" algn="tl">
                  <a:srgbClr val="000000">
                    <a:alpha val="43137"/>
                  </a:srgbClr>
                </a:outerShdw>
              </a:effectLst>
            </a:rPr>
            <a:t>The more nonlinear the model is, or the more non-Gaussian the noise is, the more potential the PF has, especially in applications where computational power is rather cheap and the sampling rate is slow. </a:t>
          </a:r>
          <a:endParaRPr lang="zh-CN" dirty="0">
            <a:effectLst>
              <a:outerShdw blurRad="38100" dist="38100" dir="2700000" algn="tl">
                <a:srgbClr val="000000">
                  <a:alpha val="43137"/>
                </a:srgbClr>
              </a:outerShdw>
            </a:effectLst>
          </a:endParaRPr>
        </a:p>
      </dgm:t>
    </dgm:pt>
    <dgm:pt modelId="{553D5790-7D87-4243-98A2-D8DB254F1D83}" type="parTrans" cxnId="{BC3744B6-A50A-4EAD-A913-9381A9FD0186}">
      <dgm:prSet/>
      <dgm:spPr/>
      <dgm:t>
        <a:bodyPr/>
        <a:lstStyle/>
        <a:p>
          <a:endParaRPr lang="zh-CN" altLang="en-US"/>
        </a:p>
      </dgm:t>
    </dgm:pt>
    <dgm:pt modelId="{E92F0FC5-0836-4602-82FA-4C9C1FA9B4F2}" type="sibTrans" cxnId="{BC3744B6-A50A-4EAD-A913-9381A9FD0186}">
      <dgm:prSet/>
      <dgm:spPr/>
      <dgm:t>
        <a:bodyPr/>
        <a:lstStyle/>
        <a:p>
          <a:endParaRPr lang="zh-CN" altLang="en-US"/>
        </a:p>
      </dgm:t>
    </dgm:pt>
    <dgm:pt modelId="{B7A7C832-DA44-43AE-A552-F4FCFEBC5E33}">
      <dgm:prSet/>
      <dgm:spPr/>
      <dgm:t>
        <a:bodyPr/>
        <a:lstStyle/>
        <a:p>
          <a:pPr rtl="0"/>
          <a:r>
            <a:rPr lang="en-US" b="1" dirty="0" smtClean="0">
              <a:effectLst>
                <a:outerShdw blurRad="38100" dist="38100" dir="2700000" algn="tl">
                  <a:srgbClr val="000000">
                    <a:alpha val="43137"/>
                  </a:srgbClr>
                </a:outerShdw>
              </a:effectLst>
            </a:rPr>
            <a:t>Generally, the basic theory of the general PF includes the sequential importance sampling (SIS) algorithm, the choice of importance density and resampling.</a:t>
          </a:r>
          <a:endParaRPr lang="zh-CN" dirty="0">
            <a:effectLst>
              <a:outerShdw blurRad="38100" dist="38100" dir="2700000" algn="tl">
                <a:srgbClr val="000000">
                  <a:alpha val="43137"/>
                </a:srgbClr>
              </a:outerShdw>
            </a:effectLst>
          </a:endParaRPr>
        </a:p>
      </dgm:t>
    </dgm:pt>
    <dgm:pt modelId="{CC9022E2-511A-417D-9F6D-7F7925C586D2}" type="parTrans" cxnId="{4F6BB5A2-07CB-4B04-A9E5-9FB0E7A14A53}">
      <dgm:prSet/>
      <dgm:spPr/>
      <dgm:t>
        <a:bodyPr/>
        <a:lstStyle/>
        <a:p>
          <a:endParaRPr lang="zh-CN" altLang="en-US"/>
        </a:p>
      </dgm:t>
    </dgm:pt>
    <dgm:pt modelId="{966B16E8-E086-43A7-833A-61E5B8551F1A}" type="sibTrans" cxnId="{4F6BB5A2-07CB-4B04-A9E5-9FB0E7A14A53}">
      <dgm:prSet/>
      <dgm:spPr/>
      <dgm:t>
        <a:bodyPr/>
        <a:lstStyle/>
        <a:p>
          <a:endParaRPr lang="zh-CN" altLang="en-US"/>
        </a:p>
      </dgm:t>
    </dgm:pt>
    <dgm:pt modelId="{DC7C01A9-1F10-438F-B166-D5753B1F1289}" type="pres">
      <dgm:prSet presAssocID="{BDBCB36B-4E5D-43FA-9C33-B2DCA38FA5EC}" presName="linear" presStyleCnt="0">
        <dgm:presLayoutVars>
          <dgm:animLvl val="lvl"/>
          <dgm:resizeHandles val="exact"/>
        </dgm:presLayoutVars>
      </dgm:prSet>
      <dgm:spPr/>
      <dgm:t>
        <a:bodyPr/>
        <a:lstStyle/>
        <a:p>
          <a:endParaRPr lang="zh-CN" altLang="en-US"/>
        </a:p>
      </dgm:t>
    </dgm:pt>
    <dgm:pt modelId="{DDAFDD4A-BEE8-404B-B80B-F409ADE5EE37}" type="pres">
      <dgm:prSet presAssocID="{93B13B42-C081-474A-947B-B16521F94295}" presName="parentText" presStyleLbl="node1" presStyleIdx="0" presStyleCnt="3">
        <dgm:presLayoutVars>
          <dgm:chMax val="0"/>
          <dgm:bulletEnabled val="1"/>
        </dgm:presLayoutVars>
      </dgm:prSet>
      <dgm:spPr/>
      <dgm:t>
        <a:bodyPr/>
        <a:lstStyle/>
        <a:p>
          <a:endParaRPr lang="zh-CN" altLang="en-US"/>
        </a:p>
      </dgm:t>
    </dgm:pt>
    <dgm:pt modelId="{B397E96D-58D4-423D-BD29-99007CB17013}" type="pres">
      <dgm:prSet presAssocID="{27BAACD9-3A00-4EFA-A186-2255A961E9CE}" presName="spacer" presStyleCnt="0"/>
      <dgm:spPr/>
    </dgm:pt>
    <dgm:pt modelId="{075C6CC9-8983-4BB0-9891-4CD230427FB9}" type="pres">
      <dgm:prSet presAssocID="{93B2C34C-B260-4C9D-87A8-DBBC35642DA8}" presName="parentText" presStyleLbl="node1" presStyleIdx="1" presStyleCnt="3">
        <dgm:presLayoutVars>
          <dgm:chMax val="0"/>
          <dgm:bulletEnabled val="1"/>
        </dgm:presLayoutVars>
      </dgm:prSet>
      <dgm:spPr/>
      <dgm:t>
        <a:bodyPr/>
        <a:lstStyle/>
        <a:p>
          <a:endParaRPr lang="zh-CN" altLang="en-US"/>
        </a:p>
      </dgm:t>
    </dgm:pt>
    <dgm:pt modelId="{1A7C887B-4D08-4E58-8450-64E8CA2470D2}" type="pres">
      <dgm:prSet presAssocID="{E92F0FC5-0836-4602-82FA-4C9C1FA9B4F2}" presName="spacer" presStyleCnt="0"/>
      <dgm:spPr/>
    </dgm:pt>
    <dgm:pt modelId="{23186562-774C-48C1-AD96-771CFAF91B95}" type="pres">
      <dgm:prSet presAssocID="{B7A7C832-DA44-43AE-A552-F4FCFEBC5E33}" presName="parentText" presStyleLbl="node1" presStyleIdx="2" presStyleCnt="3">
        <dgm:presLayoutVars>
          <dgm:chMax val="0"/>
          <dgm:bulletEnabled val="1"/>
        </dgm:presLayoutVars>
      </dgm:prSet>
      <dgm:spPr/>
      <dgm:t>
        <a:bodyPr/>
        <a:lstStyle/>
        <a:p>
          <a:endParaRPr lang="zh-CN" altLang="en-US"/>
        </a:p>
      </dgm:t>
    </dgm:pt>
  </dgm:ptLst>
  <dgm:cxnLst>
    <dgm:cxn modelId="{47D465FC-0B00-45AE-9CB2-5299E7426A50}" type="presOf" srcId="{BDBCB36B-4E5D-43FA-9C33-B2DCA38FA5EC}" destId="{DC7C01A9-1F10-438F-B166-D5753B1F1289}" srcOrd="0" destOrd="0" presId="urn:microsoft.com/office/officeart/2005/8/layout/vList2"/>
    <dgm:cxn modelId="{4F6BB5A2-07CB-4B04-A9E5-9FB0E7A14A53}" srcId="{BDBCB36B-4E5D-43FA-9C33-B2DCA38FA5EC}" destId="{B7A7C832-DA44-43AE-A552-F4FCFEBC5E33}" srcOrd="2" destOrd="0" parTransId="{CC9022E2-511A-417D-9F6D-7F7925C586D2}" sibTransId="{966B16E8-E086-43A7-833A-61E5B8551F1A}"/>
    <dgm:cxn modelId="{F69EFE97-0138-4F35-A13E-3161E932E2A3}" srcId="{BDBCB36B-4E5D-43FA-9C33-B2DCA38FA5EC}" destId="{93B13B42-C081-474A-947B-B16521F94295}" srcOrd="0" destOrd="0" parTransId="{348212B4-5729-4681-A187-5ACB8FB588F8}" sibTransId="{27BAACD9-3A00-4EFA-A186-2255A961E9CE}"/>
    <dgm:cxn modelId="{9AE2120E-1949-411D-B135-0735D50702BE}" type="presOf" srcId="{B7A7C832-DA44-43AE-A552-F4FCFEBC5E33}" destId="{23186562-774C-48C1-AD96-771CFAF91B95}" srcOrd="0" destOrd="0" presId="urn:microsoft.com/office/officeart/2005/8/layout/vList2"/>
    <dgm:cxn modelId="{BC3744B6-A50A-4EAD-A913-9381A9FD0186}" srcId="{BDBCB36B-4E5D-43FA-9C33-B2DCA38FA5EC}" destId="{93B2C34C-B260-4C9D-87A8-DBBC35642DA8}" srcOrd="1" destOrd="0" parTransId="{553D5790-7D87-4243-98A2-D8DB254F1D83}" sibTransId="{E92F0FC5-0836-4602-82FA-4C9C1FA9B4F2}"/>
    <dgm:cxn modelId="{D63EDB9D-4BCA-4E6B-9FEB-FC3A3A022ED0}" type="presOf" srcId="{93B13B42-C081-474A-947B-B16521F94295}" destId="{DDAFDD4A-BEE8-404B-B80B-F409ADE5EE37}" srcOrd="0" destOrd="0" presId="urn:microsoft.com/office/officeart/2005/8/layout/vList2"/>
    <dgm:cxn modelId="{82490026-7119-47DE-8114-B125AEC163BA}" type="presOf" srcId="{93B2C34C-B260-4C9D-87A8-DBBC35642DA8}" destId="{075C6CC9-8983-4BB0-9891-4CD230427FB9}" srcOrd="0" destOrd="0" presId="urn:microsoft.com/office/officeart/2005/8/layout/vList2"/>
    <dgm:cxn modelId="{BE518395-493A-4DF6-877E-F87A7448F20C}" type="presParOf" srcId="{DC7C01A9-1F10-438F-B166-D5753B1F1289}" destId="{DDAFDD4A-BEE8-404B-B80B-F409ADE5EE37}" srcOrd="0" destOrd="0" presId="urn:microsoft.com/office/officeart/2005/8/layout/vList2"/>
    <dgm:cxn modelId="{D5ADC256-79F6-4EB8-87F5-FBFB271E1D67}" type="presParOf" srcId="{DC7C01A9-1F10-438F-B166-D5753B1F1289}" destId="{B397E96D-58D4-423D-BD29-99007CB17013}" srcOrd="1" destOrd="0" presId="urn:microsoft.com/office/officeart/2005/8/layout/vList2"/>
    <dgm:cxn modelId="{BEBB6764-E8CC-4382-B11C-45E69F181698}" type="presParOf" srcId="{DC7C01A9-1F10-438F-B166-D5753B1F1289}" destId="{075C6CC9-8983-4BB0-9891-4CD230427FB9}" srcOrd="2" destOrd="0" presId="urn:microsoft.com/office/officeart/2005/8/layout/vList2"/>
    <dgm:cxn modelId="{8EA268B7-5C9C-4694-8536-FE2B9666148C}" type="presParOf" srcId="{DC7C01A9-1F10-438F-B166-D5753B1F1289}" destId="{1A7C887B-4D08-4E58-8450-64E8CA2470D2}" srcOrd="3" destOrd="0" presId="urn:microsoft.com/office/officeart/2005/8/layout/vList2"/>
    <dgm:cxn modelId="{A25D4982-1AE6-4B8D-A064-5347830485E1}" type="presParOf" srcId="{DC7C01A9-1F10-438F-B166-D5753B1F1289}" destId="{23186562-774C-48C1-AD96-771CFAF91B9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9C819A-6477-4DA8-9352-F76FE3B66D24}" type="doc">
      <dgm:prSet loTypeId="urn:microsoft.com/office/officeart/2005/8/layout/gear1" loCatId="relationship" qsTypeId="urn:microsoft.com/office/officeart/2005/8/quickstyle/3d2" qsCatId="3D" csTypeId="urn:microsoft.com/office/officeart/2005/8/colors/colorful2" csCatId="colorful" phldr="1"/>
      <dgm:spPr/>
    </dgm:pt>
    <dgm:pt modelId="{DC44425D-B27B-4303-A0EC-9EDE4354CFFA}">
      <dgm:prSet phldrT="[文本]"/>
      <dgm:spPr/>
      <dgm:t>
        <a:bodyPr/>
        <a:lstStyle/>
        <a:p>
          <a:r>
            <a:rPr lang="en-US" altLang="zh-CN" b="1" dirty="0" smtClean="0">
              <a:effectLst>
                <a:outerShdw blurRad="38100" dist="38100" dir="2700000" algn="tl">
                  <a:srgbClr val="000000">
                    <a:alpha val="43137"/>
                  </a:srgbClr>
                </a:outerShdw>
              </a:effectLst>
            </a:rPr>
            <a:t>Parametric filtering the fixed functional form of posterior</a:t>
          </a:r>
          <a:endParaRPr lang="zh-CN" altLang="en-US" b="1" dirty="0">
            <a:effectLst>
              <a:outerShdw blurRad="38100" dist="38100" dir="2700000" algn="tl">
                <a:srgbClr val="000000">
                  <a:alpha val="43137"/>
                </a:srgbClr>
              </a:outerShdw>
            </a:effectLst>
          </a:endParaRPr>
        </a:p>
      </dgm:t>
    </dgm:pt>
    <dgm:pt modelId="{06A98D21-5314-4383-8A85-B7B753BCEE91}" type="parTrans" cxnId="{3F7D7D4C-A5B9-4CF3-AAD4-01224B99B802}">
      <dgm:prSet/>
      <dgm:spPr/>
      <dgm:t>
        <a:bodyPr/>
        <a:lstStyle/>
        <a:p>
          <a:endParaRPr lang="zh-CN" altLang="en-US"/>
        </a:p>
      </dgm:t>
    </dgm:pt>
    <dgm:pt modelId="{CE57ECFB-1A79-440A-B83B-ECED0E173853}" type="sibTrans" cxnId="{3F7D7D4C-A5B9-4CF3-AAD4-01224B99B802}">
      <dgm:prSet/>
      <dgm:spPr/>
      <dgm:t>
        <a:bodyPr/>
        <a:lstStyle/>
        <a:p>
          <a:endParaRPr lang="zh-CN" altLang="en-US"/>
        </a:p>
      </dgm:t>
    </dgm:pt>
    <dgm:pt modelId="{CB2C6B50-3073-48BA-8D07-2D9D5A216AEA}">
      <dgm:prSet phldrT="[文本]"/>
      <dgm:spPr/>
      <dgm:t>
        <a:bodyPr/>
        <a:lstStyle/>
        <a:p>
          <a:r>
            <a:rPr lang="en-US" altLang="en-US" b="1" dirty="0" err="1" smtClean="0">
              <a:effectLst>
                <a:outerShdw blurRad="38100" dist="38100" dir="2700000" algn="tl">
                  <a:srgbClr val="000000">
                    <a:alpha val="43137"/>
                  </a:srgbClr>
                </a:outerShdw>
              </a:effectLst>
            </a:rPr>
            <a:t>Unimodal</a:t>
          </a:r>
          <a:endParaRPr lang="en-US" altLang="en-US" b="1" dirty="0" smtClean="0">
            <a:effectLst>
              <a:outerShdw blurRad="38100" dist="38100" dir="2700000" algn="tl">
                <a:srgbClr val="000000">
                  <a:alpha val="43137"/>
                </a:srgbClr>
              </a:outerShdw>
            </a:effectLst>
          </a:endParaRPr>
        </a:p>
      </dgm:t>
    </dgm:pt>
    <dgm:pt modelId="{436EC554-17F0-4FE5-943C-0F2691361D70}" type="parTrans" cxnId="{5D4F7E48-AFB5-4835-B84B-BDFF10B33A35}">
      <dgm:prSet/>
      <dgm:spPr/>
      <dgm:t>
        <a:bodyPr/>
        <a:lstStyle/>
        <a:p>
          <a:endParaRPr lang="zh-CN" altLang="en-US"/>
        </a:p>
      </dgm:t>
    </dgm:pt>
    <dgm:pt modelId="{1432C83A-7BAF-4BAE-9DDB-AF0A01FCDF3E}" type="sibTrans" cxnId="{5D4F7E48-AFB5-4835-B84B-BDFF10B33A35}">
      <dgm:prSet/>
      <dgm:spPr/>
      <dgm:t>
        <a:bodyPr/>
        <a:lstStyle/>
        <a:p>
          <a:endParaRPr lang="zh-CN" altLang="en-US"/>
        </a:p>
      </dgm:t>
    </dgm:pt>
    <dgm:pt modelId="{87A90167-AFB9-4FA3-BF52-DCA49EC0C411}">
      <dgm:prSet phldrT="[文本]"/>
      <dgm:spPr/>
      <dgm:t>
        <a:bodyPr/>
        <a:lstStyle/>
        <a:p>
          <a:r>
            <a:rPr lang="en-US" altLang="zh-CN" b="1" dirty="0" smtClean="0">
              <a:effectLst>
                <a:outerShdw blurRad="38100" dist="38100" dir="2700000" algn="tl">
                  <a:srgbClr val="000000">
                    <a:alpha val="43137"/>
                  </a:srgbClr>
                </a:outerShdw>
              </a:effectLst>
            </a:rPr>
            <a:t>Approximates the nonlinear transformation</a:t>
          </a:r>
          <a:endParaRPr lang="zh-CN" altLang="en-US" b="1" dirty="0">
            <a:effectLst>
              <a:outerShdw blurRad="38100" dist="38100" dir="2700000" algn="tl">
                <a:srgbClr val="000000">
                  <a:alpha val="43137"/>
                </a:srgbClr>
              </a:outerShdw>
            </a:effectLst>
          </a:endParaRPr>
        </a:p>
      </dgm:t>
    </dgm:pt>
    <dgm:pt modelId="{E8E3664F-E21E-4FF6-B384-D2F90FADA8BF}" type="parTrans" cxnId="{9848844C-FC91-4497-B8F1-8D09EF2A0748}">
      <dgm:prSet/>
      <dgm:spPr/>
      <dgm:t>
        <a:bodyPr/>
        <a:lstStyle/>
        <a:p>
          <a:endParaRPr lang="zh-CN" altLang="en-US"/>
        </a:p>
      </dgm:t>
    </dgm:pt>
    <dgm:pt modelId="{17871CB8-39A9-4DF9-B4B7-0D027925AA51}" type="sibTrans" cxnId="{9848844C-FC91-4497-B8F1-8D09EF2A0748}">
      <dgm:prSet/>
      <dgm:spPr/>
      <dgm:t>
        <a:bodyPr/>
        <a:lstStyle/>
        <a:p>
          <a:endParaRPr lang="zh-CN" altLang="en-US"/>
        </a:p>
      </dgm:t>
    </dgm:pt>
    <dgm:pt modelId="{4AF38B68-734D-44C8-B312-7A74725C60CC}">
      <dgm:prSet phldrT="[文本]"/>
      <dgm:spPr/>
      <dgm:t>
        <a:bodyPr/>
        <a:lstStyle/>
        <a:p>
          <a:r>
            <a:rPr lang="en-US" altLang="en-US" b="1" dirty="0" smtClean="0">
              <a:effectLst>
                <a:outerShdw blurRad="38100" dist="38100" dir="2700000" algn="tl">
                  <a:srgbClr val="000000">
                    <a:alpha val="43137"/>
                  </a:srgbClr>
                </a:outerShdw>
              </a:effectLst>
            </a:rPr>
            <a:t>Multi-hypothesis Kalman filter </a:t>
          </a:r>
        </a:p>
      </dgm:t>
    </dgm:pt>
    <dgm:pt modelId="{BE24E789-5A04-4A7A-8DED-8C642627047D}" type="parTrans" cxnId="{0ACEE1AF-15B1-45CF-A275-1BBD0442772F}">
      <dgm:prSet/>
      <dgm:spPr/>
      <dgm:t>
        <a:bodyPr/>
        <a:lstStyle/>
        <a:p>
          <a:endParaRPr lang="zh-CN" altLang="en-US"/>
        </a:p>
      </dgm:t>
    </dgm:pt>
    <dgm:pt modelId="{B047F523-A074-4589-830A-D88983E9DAFB}" type="sibTrans" cxnId="{0ACEE1AF-15B1-45CF-A275-1BBD0442772F}">
      <dgm:prSet/>
      <dgm:spPr/>
      <dgm:t>
        <a:bodyPr/>
        <a:lstStyle/>
        <a:p>
          <a:endParaRPr lang="zh-CN" altLang="en-US"/>
        </a:p>
      </dgm:t>
    </dgm:pt>
    <dgm:pt modelId="{86FB1AE5-8A52-4499-B2B8-19F9145D32AB}">
      <dgm:prSet phldrT="[文本]"/>
      <dgm:spPr/>
      <dgm:t>
        <a:bodyPr/>
        <a:lstStyle/>
        <a:p>
          <a:r>
            <a:rPr lang="en-US" altLang="zh-CN" b="1" dirty="0" smtClean="0">
              <a:effectLst>
                <a:outerShdw blurRad="38100" dist="38100" dir="2700000" algn="tl">
                  <a:srgbClr val="000000">
                    <a:alpha val="43137"/>
                  </a:srgbClr>
                </a:outerShdw>
              </a:effectLst>
            </a:rPr>
            <a:t>Mean</a:t>
          </a:r>
          <a:endParaRPr lang="zh-CN" altLang="en-US" b="1" dirty="0">
            <a:effectLst>
              <a:outerShdw blurRad="38100" dist="38100" dir="2700000" algn="tl">
                <a:srgbClr val="000000">
                  <a:alpha val="43137"/>
                </a:srgbClr>
              </a:outerShdw>
            </a:effectLst>
          </a:endParaRPr>
        </a:p>
      </dgm:t>
    </dgm:pt>
    <dgm:pt modelId="{07A34AD0-1E92-4FF9-A9A9-D2B9BE0196BC}" type="parTrans" cxnId="{222E4D1F-4A2C-4E86-8BFC-A41E580AA59B}">
      <dgm:prSet/>
      <dgm:spPr/>
      <dgm:t>
        <a:bodyPr/>
        <a:lstStyle/>
        <a:p>
          <a:endParaRPr lang="zh-CN" altLang="en-US"/>
        </a:p>
      </dgm:t>
    </dgm:pt>
    <dgm:pt modelId="{16F6A950-3694-4A55-9F13-5593781C8FE4}" type="sibTrans" cxnId="{222E4D1F-4A2C-4E86-8BFC-A41E580AA59B}">
      <dgm:prSet/>
      <dgm:spPr/>
      <dgm:t>
        <a:bodyPr/>
        <a:lstStyle/>
        <a:p>
          <a:endParaRPr lang="zh-CN" altLang="en-US"/>
        </a:p>
      </dgm:t>
    </dgm:pt>
    <dgm:pt modelId="{DB29D73F-FB18-45CA-9477-350ABC4A3715}">
      <dgm:prSet phldrT="[文本]"/>
      <dgm:spPr/>
      <dgm:t>
        <a:bodyPr/>
        <a:lstStyle/>
        <a:p>
          <a:r>
            <a:rPr lang="en-US" altLang="zh-CN" b="1" dirty="0" smtClean="0">
              <a:effectLst>
                <a:outerShdw blurRad="38100" dist="38100" dir="2700000" algn="tl">
                  <a:srgbClr val="000000">
                    <a:alpha val="43137"/>
                  </a:srgbClr>
                </a:outerShdw>
              </a:effectLst>
            </a:rPr>
            <a:t>Covariance</a:t>
          </a:r>
          <a:endParaRPr lang="zh-CN" altLang="en-US" b="1" dirty="0">
            <a:effectLst>
              <a:outerShdw blurRad="38100" dist="38100" dir="2700000" algn="tl">
                <a:srgbClr val="000000">
                  <a:alpha val="43137"/>
                </a:srgbClr>
              </a:outerShdw>
            </a:effectLst>
          </a:endParaRPr>
        </a:p>
      </dgm:t>
    </dgm:pt>
    <dgm:pt modelId="{1673E67F-77B2-4842-9AF8-5ACAAC2C7659}" type="parTrans" cxnId="{14AA1E73-303D-40E9-91DB-9958E40F68BD}">
      <dgm:prSet/>
      <dgm:spPr/>
      <dgm:t>
        <a:bodyPr/>
        <a:lstStyle/>
        <a:p>
          <a:endParaRPr lang="zh-CN" altLang="en-US"/>
        </a:p>
      </dgm:t>
    </dgm:pt>
    <dgm:pt modelId="{A3978CA8-E1BE-4143-BC2B-CB619EDFFC1B}" type="sibTrans" cxnId="{14AA1E73-303D-40E9-91DB-9958E40F68BD}">
      <dgm:prSet/>
      <dgm:spPr/>
      <dgm:t>
        <a:bodyPr/>
        <a:lstStyle/>
        <a:p>
          <a:endParaRPr lang="zh-CN" altLang="en-US"/>
        </a:p>
      </dgm:t>
    </dgm:pt>
    <dgm:pt modelId="{4EDE3B9E-B425-42E5-AC7D-66AF8CCBD4EB}" type="pres">
      <dgm:prSet presAssocID="{EA9C819A-6477-4DA8-9352-F76FE3B66D24}" presName="composite" presStyleCnt="0">
        <dgm:presLayoutVars>
          <dgm:chMax val="3"/>
          <dgm:animLvl val="lvl"/>
          <dgm:resizeHandles val="exact"/>
        </dgm:presLayoutVars>
      </dgm:prSet>
      <dgm:spPr/>
    </dgm:pt>
    <dgm:pt modelId="{6D71951C-30E5-4B28-94CA-DA1AE05A2C05}" type="pres">
      <dgm:prSet presAssocID="{DC44425D-B27B-4303-A0EC-9EDE4354CFFA}" presName="gear1" presStyleLbl="node1" presStyleIdx="0" presStyleCnt="3">
        <dgm:presLayoutVars>
          <dgm:chMax val="1"/>
          <dgm:bulletEnabled val="1"/>
        </dgm:presLayoutVars>
      </dgm:prSet>
      <dgm:spPr/>
      <dgm:t>
        <a:bodyPr/>
        <a:lstStyle/>
        <a:p>
          <a:endParaRPr lang="zh-CN" altLang="en-US"/>
        </a:p>
      </dgm:t>
    </dgm:pt>
    <dgm:pt modelId="{7F1AFB55-F664-4F4A-A7BF-0EE748D29C1F}" type="pres">
      <dgm:prSet presAssocID="{DC44425D-B27B-4303-A0EC-9EDE4354CFFA}" presName="gear1srcNode" presStyleLbl="node1" presStyleIdx="0" presStyleCnt="3"/>
      <dgm:spPr/>
      <dgm:t>
        <a:bodyPr/>
        <a:lstStyle/>
        <a:p>
          <a:endParaRPr lang="zh-CN" altLang="en-US"/>
        </a:p>
      </dgm:t>
    </dgm:pt>
    <dgm:pt modelId="{2E4B599D-EC28-4237-9F99-CB654086ABC4}" type="pres">
      <dgm:prSet presAssocID="{DC44425D-B27B-4303-A0EC-9EDE4354CFFA}" presName="gear1dstNode" presStyleLbl="node1" presStyleIdx="0" presStyleCnt="3"/>
      <dgm:spPr/>
      <dgm:t>
        <a:bodyPr/>
        <a:lstStyle/>
        <a:p>
          <a:endParaRPr lang="zh-CN" altLang="en-US"/>
        </a:p>
      </dgm:t>
    </dgm:pt>
    <dgm:pt modelId="{6F0A2F01-480F-422E-9BA1-85FA23EDA195}" type="pres">
      <dgm:prSet presAssocID="{DC44425D-B27B-4303-A0EC-9EDE4354CFFA}" presName="gear1ch" presStyleLbl="fgAcc1" presStyleIdx="0" presStyleCnt="2" custScaleX="57017" custScaleY="48587">
        <dgm:presLayoutVars>
          <dgm:chMax val="0"/>
          <dgm:bulletEnabled val="1"/>
        </dgm:presLayoutVars>
      </dgm:prSet>
      <dgm:spPr/>
      <dgm:t>
        <a:bodyPr/>
        <a:lstStyle/>
        <a:p>
          <a:endParaRPr lang="zh-CN" altLang="en-US"/>
        </a:p>
      </dgm:t>
    </dgm:pt>
    <dgm:pt modelId="{01E4F76F-D022-48F2-96C4-362358755562}" type="pres">
      <dgm:prSet presAssocID="{CB2C6B50-3073-48BA-8D07-2D9D5A216AEA}" presName="gear2" presStyleLbl="node1" presStyleIdx="1" presStyleCnt="3">
        <dgm:presLayoutVars>
          <dgm:chMax val="1"/>
          <dgm:bulletEnabled val="1"/>
        </dgm:presLayoutVars>
      </dgm:prSet>
      <dgm:spPr/>
      <dgm:t>
        <a:bodyPr/>
        <a:lstStyle/>
        <a:p>
          <a:endParaRPr lang="zh-CN" altLang="en-US"/>
        </a:p>
      </dgm:t>
    </dgm:pt>
    <dgm:pt modelId="{0B5893CE-F92C-4DE3-968E-585D3406226B}" type="pres">
      <dgm:prSet presAssocID="{CB2C6B50-3073-48BA-8D07-2D9D5A216AEA}" presName="gear2srcNode" presStyleLbl="node1" presStyleIdx="1" presStyleCnt="3"/>
      <dgm:spPr/>
      <dgm:t>
        <a:bodyPr/>
        <a:lstStyle/>
        <a:p>
          <a:endParaRPr lang="zh-CN" altLang="en-US"/>
        </a:p>
      </dgm:t>
    </dgm:pt>
    <dgm:pt modelId="{ACFE7B0B-4B76-45DA-A7B5-D1342F2F9B38}" type="pres">
      <dgm:prSet presAssocID="{CB2C6B50-3073-48BA-8D07-2D9D5A216AEA}" presName="gear2dstNode" presStyleLbl="node1" presStyleIdx="1" presStyleCnt="3"/>
      <dgm:spPr/>
      <dgm:t>
        <a:bodyPr/>
        <a:lstStyle/>
        <a:p>
          <a:endParaRPr lang="zh-CN" altLang="en-US"/>
        </a:p>
      </dgm:t>
    </dgm:pt>
    <dgm:pt modelId="{175446B2-FCBD-48AD-BA7E-C9F07A516ACF}" type="pres">
      <dgm:prSet presAssocID="{CB2C6B50-3073-48BA-8D07-2D9D5A216AEA}" presName="gear2ch" presStyleLbl="fgAcc1" presStyleIdx="1" presStyleCnt="2" custScaleY="42933" custLinFactNeighborX="1991" custLinFactNeighborY="-23905">
        <dgm:presLayoutVars>
          <dgm:chMax val="0"/>
          <dgm:bulletEnabled val="1"/>
        </dgm:presLayoutVars>
      </dgm:prSet>
      <dgm:spPr/>
      <dgm:t>
        <a:bodyPr/>
        <a:lstStyle/>
        <a:p>
          <a:endParaRPr lang="zh-CN" altLang="en-US"/>
        </a:p>
      </dgm:t>
    </dgm:pt>
    <dgm:pt modelId="{E5806402-AE61-4E74-B7BB-152EE40CBE15}" type="pres">
      <dgm:prSet presAssocID="{87A90167-AFB9-4FA3-BF52-DCA49EC0C411}" presName="gear3" presStyleLbl="node1" presStyleIdx="2" presStyleCnt="3"/>
      <dgm:spPr/>
      <dgm:t>
        <a:bodyPr/>
        <a:lstStyle/>
        <a:p>
          <a:endParaRPr lang="zh-CN" altLang="en-US"/>
        </a:p>
      </dgm:t>
    </dgm:pt>
    <dgm:pt modelId="{6AEAAA30-C828-4A3A-9160-4B15E9E554D1}" type="pres">
      <dgm:prSet presAssocID="{87A90167-AFB9-4FA3-BF52-DCA49EC0C411}" presName="gear3tx" presStyleLbl="node1" presStyleIdx="2" presStyleCnt="3">
        <dgm:presLayoutVars>
          <dgm:chMax val="1"/>
          <dgm:bulletEnabled val="1"/>
        </dgm:presLayoutVars>
      </dgm:prSet>
      <dgm:spPr/>
      <dgm:t>
        <a:bodyPr/>
        <a:lstStyle/>
        <a:p>
          <a:endParaRPr lang="zh-CN" altLang="en-US"/>
        </a:p>
      </dgm:t>
    </dgm:pt>
    <dgm:pt modelId="{33AD5977-3D9C-442A-A199-09AA626076EC}" type="pres">
      <dgm:prSet presAssocID="{87A90167-AFB9-4FA3-BF52-DCA49EC0C411}" presName="gear3srcNode" presStyleLbl="node1" presStyleIdx="2" presStyleCnt="3"/>
      <dgm:spPr/>
      <dgm:t>
        <a:bodyPr/>
        <a:lstStyle/>
        <a:p>
          <a:endParaRPr lang="zh-CN" altLang="en-US"/>
        </a:p>
      </dgm:t>
    </dgm:pt>
    <dgm:pt modelId="{97964C41-98E7-4E4C-B142-D9871EEBFA86}" type="pres">
      <dgm:prSet presAssocID="{87A90167-AFB9-4FA3-BF52-DCA49EC0C411}" presName="gear3dstNode" presStyleLbl="node1" presStyleIdx="2" presStyleCnt="3"/>
      <dgm:spPr/>
      <dgm:t>
        <a:bodyPr/>
        <a:lstStyle/>
        <a:p>
          <a:endParaRPr lang="zh-CN" altLang="en-US"/>
        </a:p>
      </dgm:t>
    </dgm:pt>
    <dgm:pt modelId="{3DA49AEE-6EB9-48A9-B23C-E36291DCBFF3}" type="pres">
      <dgm:prSet presAssocID="{CE57ECFB-1A79-440A-B83B-ECED0E173853}" presName="connector1" presStyleLbl="sibTrans2D1" presStyleIdx="0" presStyleCnt="3"/>
      <dgm:spPr/>
      <dgm:t>
        <a:bodyPr/>
        <a:lstStyle/>
        <a:p>
          <a:endParaRPr lang="zh-CN" altLang="en-US"/>
        </a:p>
      </dgm:t>
    </dgm:pt>
    <dgm:pt modelId="{6D4DFC62-F465-47DA-A665-57FD6B42AA20}" type="pres">
      <dgm:prSet presAssocID="{1432C83A-7BAF-4BAE-9DDB-AF0A01FCDF3E}" presName="connector2" presStyleLbl="sibTrans2D1" presStyleIdx="1" presStyleCnt="3"/>
      <dgm:spPr/>
      <dgm:t>
        <a:bodyPr/>
        <a:lstStyle/>
        <a:p>
          <a:endParaRPr lang="zh-CN" altLang="en-US"/>
        </a:p>
      </dgm:t>
    </dgm:pt>
    <dgm:pt modelId="{DF25A332-F8BF-4949-AE43-6299FF2FD5A4}" type="pres">
      <dgm:prSet presAssocID="{17871CB8-39A9-4DF9-B4B7-0D027925AA51}" presName="connector3" presStyleLbl="sibTrans2D1" presStyleIdx="2" presStyleCnt="3"/>
      <dgm:spPr/>
      <dgm:t>
        <a:bodyPr/>
        <a:lstStyle/>
        <a:p>
          <a:endParaRPr lang="zh-CN" altLang="en-US"/>
        </a:p>
      </dgm:t>
    </dgm:pt>
  </dgm:ptLst>
  <dgm:cxnLst>
    <dgm:cxn modelId="{9848844C-FC91-4497-B8F1-8D09EF2A0748}" srcId="{EA9C819A-6477-4DA8-9352-F76FE3B66D24}" destId="{87A90167-AFB9-4FA3-BF52-DCA49EC0C411}" srcOrd="2" destOrd="0" parTransId="{E8E3664F-E21E-4FF6-B384-D2F90FADA8BF}" sibTransId="{17871CB8-39A9-4DF9-B4B7-0D027925AA51}"/>
    <dgm:cxn modelId="{222E4D1F-4A2C-4E86-8BFC-A41E580AA59B}" srcId="{DC44425D-B27B-4303-A0EC-9EDE4354CFFA}" destId="{86FB1AE5-8A52-4499-B2B8-19F9145D32AB}" srcOrd="0" destOrd="0" parTransId="{07A34AD0-1E92-4FF9-A9A9-D2B9BE0196BC}" sibTransId="{16F6A950-3694-4A55-9F13-5593781C8FE4}"/>
    <dgm:cxn modelId="{968BAB58-276F-4E63-BB4A-5B9D489BFFE5}" type="presOf" srcId="{EA9C819A-6477-4DA8-9352-F76FE3B66D24}" destId="{4EDE3B9E-B425-42E5-AC7D-66AF8CCBD4EB}" srcOrd="0" destOrd="0" presId="urn:microsoft.com/office/officeart/2005/8/layout/gear1"/>
    <dgm:cxn modelId="{4BA1F56C-0EC1-4CDE-99E0-6E6FCC11320C}" type="presOf" srcId="{87A90167-AFB9-4FA3-BF52-DCA49EC0C411}" destId="{97964C41-98E7-4E4C-B142-D9871EEBFA86}" srcOrd="3" destOrd="0" presId="urn:microsoft.com/office/officeart/2005/8/layout/gear1"/>
    <dgm:cxn modelId="{D62F18A3-07A3-46C9-89BF-121CC9C9A86D}" type="presOf" srcId="{DC44425D-B27B-4303-A0EC-9EDE4354CFFA}" destId="{6D71951C-30E5-4B28-94CA-DA1AE05A2C05}" srcOrd="0" destOrd="0" presId="urn:microsoft.com/office/officeart/2005/8/layout/gear1"/>
    <dgm:cxn modelId="{33A2D6C7-9D77-49D6-BCA8-5EAF44A07000}" type="presOf" srcId="{DC44425D-B27B-4303-A0EC-9EDE4354CFFA}" destId="{2E4B599D-EC28-4237-9F99-CB654086ABC4}" srcOrd="2" destOrd="0" presId="urn:microsoft.com/office/officeart/2005/8/layout/gear1"/>
    <dgm:cxn modelId="{9961681A-BF89-4E5A-8ACF-C8B290B15E1D}" type="presOf" srcId="{DB29D73F-FB18-45CA-9477-350ABC4A3715}" destId="{6F0A2F01-480F-422E-9BA1-85FA23EDA195}" srcOrd="0" destOrd="1" presId="urn:microsoft.com/office/officeart/2005/8/layout/gear1"/>
    <dgm:cxn modelId="{5DCAE8C7-20DB-44E9-8E81-0F83096BA15D}" type="presOf" srcId="{4AF38B68-734D-44C8-B312-7A74725C60CC}" destId="{175446B2-FCBD-48AD-BA7E-C9F07A516ACF}" srcOrd="0" destOrd="0" presId="urn:microsoft.com/office/officeart/2005/8/layout/gear1"/>
    <dgm:cxn modelId="{14AA1E73-303D-40E9-91DB-9958E40F68BD}" srcId="{DC44425D-B27B-4303-A0EC-9EDE4354CFFA}" destId="{DB29D73F-FB18-45CA-9477-350ABC4A3715}" srcOrd="1" destOrd="0" parTransId="{1673E67F-77B2-4842-9AF8-5ACAAC2C7659}" sibTransId="{A3978CA8-E1BE-4143-BC2B-CB619EDFFC1B}"/>
    <dgm:cxn modelId="{16E365B0-CD51-44A9-B749-FCD553E94118}" type="presOf" srcId="{87A90167-AFB9-4FA3-BF52-DCA49EC0C411}" destId="{E5806402-AE61-4E74-B7BB-152EE40CBE15}" srcOrd="0" destOrd="0" presId="urn:microsoft.com/office/officeart/2005/8/layout/gear1"/>
    <dgm:cxn modelId="{B7EAAB9E-2079-42AB-97C1-188A86B60DE8}" type="presOf" srcId="{CB2C6B50-3073-48BA-8D07-2D9D5A216AEA}" destId="{0B5893CE-F92C-4DE3-968E-585D3406226B}" srcOrd="1" destOrd="0" presId="urn:microsoft.com/office/officeart/2005/8/layout/gear1"/>
    <dgm:cxn modelId="{1FB85228-4871-423F-A45C-EA96FCFB651E}" type="presOf" srcId="{86FB1AE5-8A52-4499-B2B8-19F9145D32AB}" destId="{6F0A2F01-480F-422E-9BA1-85FA23EDA195}" srcOrd="0" destOrd="0" presId="urn:microsoft.com/office/officeart/2005/8/layout/gear1"/>
    <dgm:cxn modelId="{21548B37-9A7E-45CC-A7E8-1ACA3040739A}" type="presOf" srcId="{CB2C6B50-3073-48BA-8D07-2D9D5A216AEA}" destId="{01E4F76F-D022-48F2-96C4-362358755562}" srcOrd="0" destOrd="0" presId="urn:microsoft.com/office/officeart/2005/8/layout/gear1"/>
    <dgm:cxn modelId="{A639D17C-3150-49DE-B466-93789A41D12B}" type="presOf" srcId="{CB2C6B50-3073-48BA-8D07-2D9D5A216AEA}" destId="{ACFE7B0B-4B76-45DA-A7B5-D1342F2F9B38}" srcOrd="2" destOrd="0" presId="urn:microsoft.com/office/officeart/2005/8/layout/gear1"/>
    <dgm:cxn modelId="{4F612F14-0C48-4136-82DE-076EF5C47B0C}" type="presOf" srcId="{1432C83A-7BAF-4BAE-9DDB-AF0A01FCDF3E}" destId="{6D4DFC62-F465-47DA-A665-57FD6B42AA20}" srcOrd="0" destOrd="0" presId="urn:microsoft.com/office/officeart/2005/8/layout/gear1"/>
    <dgm:cxn modelId="{28A48F40-EE4E-43BF-8505-BC4F7B990A94}" type="presOf" srcId="{17871CB8-39A9-4DF9-B4B7-0D027925AA51}" destId="{DF25A332-F8BF-4949-AE43-6299FF2FD5A4}" srcOrd="0" destOrd="0" presId="urn:microsoft.com/office/officeart/2005/8/layout/gear1"/>
    <dgm:cxn modelId="{5C07644F-B32F-4DEC-8462-9BBD54FF8449}" type="presOf" srcId="{DC44425D-B27B-4303-A0EC-9EDE4354CFFA}" destId="{7F1AFB55-F664-4F4A-A7BF-0EE748D29C1F}" srcOrd="1" destOrd="0" presId="urn:microsoft.com/office/officeart/2005/8/layout/gear1"/>
    <dgm:cxn modelId="{C5D304FF-3D2D-4B62-A9A6-6BB1ED01621A}" type="presOf" srcId="{CE57ECFB-1A79-440A-B83B-ECED0E173853}" destId="{3DA49AEE-6EB9-48A9-B23C-E36291DCBFF3}" srcOrd="0" destOrd="0" presId="urn:microsoft.com/office/officeart/2005/8/layout/gear1"/>
    <dgm:cxn modelId="{5D4F7E48-AFB5-4835-B84B-BDFF10B33A35}" srcId="{EA9C819A-6477-4DA8-9352-F76FE3B66D24}" destId="{CB2C6B50-3073-48BA-8D07-2D9D5A216AEA}" srcOrd="1" destOrd="0" parTransId="{436EC554-17F0-4FE5-943C-0F2691361D70}" sibTransId="{1432C83A-7BAF-4BAE-9DDB-AF0A01FCDF3E}"/>
    <dgm:cxn modelId="{3F7D7D4C-A5B9-4CF3-AAD4-01224B99B802}" srcId="{EA9C819A-6477-4DA8-9352-F76FE3B66D24}" destId="{DC44425D-B27B-4303-A0EC-9EDE4354CFFA}" srcOrd="0" destOrd="0" parTransId="{06A98D21-5314-4383-8A85-B7B753BCEE91}" sibTransId="{CE57ECFB-1A79-440A-B83B-ECED0E173853}"/>
    <dgm:cxn modelId="{E89EB7D0-35AE-416C-8BC4-BA33371E01C1}" type="presOf" srcId="{87A90167-AFB9-4FA3-BF52-DCA49EC0C411}" destId="{33AD5977-3D9C-442A-A199-09AA626076EC}" srcOrd="2" destOrd="0" presId="urn:microsoft.com/office/officeart/2005/8/layout/gear1"/>
    <dgm:cxn modelId="{0ACEE1AF-15B1-45CF-A275-1BBD0442772F}" srcId="{CB2C6B50-3073-48BA-8D07-2D9D5A216AEA}" destId="{4AF38B68-734D-44C8-B312-7A74725C60CC}" srcOrd="0" destOrd="0" parTransId="{BE24E789-5A04-4A7A-8DED-8C642627047D}" sibTransId="{B047F523-A074-4589-830A-D88983E9DAFB}"/>
    <dgm:cxn modelId="{3C2E6EAB-B4CA-46C5-94FE-847163269987}" type="presOf" srcId="{87A90167-AFB9-4FA3-BF52-DCA49EC0C411}" destId="{6AEAAA30-C828-4A3A-9160-4B15E9E554D1}" srcOrd="1" destOrd="0" presId="urn:microsoft.com/office/officeart/2005/8/layout/gear1"/>
    <dgm:cxn modelId="{739AC915-D2A6-4122-B4F9-12DD7F654338}" type="presParOf" srcId="{4EDE3B9E-B425-42E5-AC7D-66AF8CCBD4EB}" destId="{6D71951C-30E5-4B28-94CA-DA1AE05A2C05}" srcOrd="0" destOrd="0" presId="urn:microsoft.com/office/officeart/2005/8/layout/gear1"/>
    <dgm:cxn modelId="{42EC479F-6C36-45D2-A563-09B97598BB4D}" type="presParOf" srcId="{4EDE3B9E-B425-42E5-AC7D-66AF8CCBD4EB}" destId="{7F1AFB55-F664-4F4A-A7BF-0EE748D29C1F}" srcOrd="1" destOrd="0" presId="urn:microsoft.com/office/officeart/2005/8/layout/gear1"/>
    <dgm:cxn modelId="{7929C094-FF13-4DEF-8C5D-A0F927B441FF}" type="presParOf" srcId="{4EDE3B9E-B425-42E5-AC7D-66AF8CCBD4EB}" destId="{2E4B599D-EC28-4237-9F99-CB654086ABC4}" srcOrd="2" destOrd="0" presId="urn:microsoft.com/office/officeart/2005/8/layout/gear1"/>
    <dgm:cxn modelId="{827548DF-1035-4333-B7E8-379E95556A6E}" type="presParOf" srcId="{4EDE3B9E-B425-42E5-AC7D-66AF8CCBD4EB}" destId="{6F0A2F01-480F-422E-9BA1-85FA23EDA195}" srcOrd="3" destOrd="0" presId="urn:microsoft.com/office/officeart/2005/8/layout/gear1"/>
    <dgm:cxn modelId="{2916CABD-4E7C-45E5-883D-34CDF03E1897}" type="presParOf" srcId="{4EDE3B9E-B425-42E5-AC7D-66AF8CCBD4EB}" destId="{01E4F76F-D022-48F2-96C4-362358755562}" srcOrd="4" destOrd="0" presId="urn:microsoft.com/office/officeart/2005/8/layout/gear1"/>
    <dgm:cxn modelId="{18AD72AA-43C1-4527-A532-3FAAA50F0CB6}" type="presParOf" srcId="{4EDE3B9E-B425-42E5-AC7D-66AF8CCBD4EB}" destId="{0B5893CE-F92C-4DE3-968E-585D3406226B}" srcOrd="5" destOrd="0" presId="urn:microsoft.com/office/officeart/2005/8/layout/gear1"/>
    <dgm:cxn modelId="{E20E652D-1B16-4AA9-A41D-2EC714C7E908}" type="presParOf" srcId="{4EDE3B9E-B425-42E5-AC7D-66AF8CCBD4EB}" destId="{ACFE7B0B-4B76-45DA-A7B5-D1342F2F9B38}" srcOrd="6" destOrd="0" presId="urn:microsoft.com/office/officeart/2005/8/layout/gear1"/>
    <dgm:cxn modelId="{712B706B-E9CC-49B2-9ABE-E0B578F51551}" type="presParOf" srcId="{4EDE3B9E-B425-42E5-AC7D-66AF8CCBD4EB}" destId="{175446B2-FCBD-48AD-BA7E-C9F07A516ACF}" srcOrd="7" destOrd="0" presId="urn:microsoft.com/office/officeart/2005/8/layout/gear1"/>
    <dgm:cxn modelId="{2C3E88CC-A37A-4CB0-BBC4-9AA2C46180E2}" type="presParOf" srcId="{4EDE3B9E-B425-42E5-AC7D-66AF8CCBD4EB}" destId="{E5806402-AE61-4E74-B7BB-152EE40CBE15}" srcOrd="8" destOrd="0" presId="urn:microsoft.com/office/officeart/2005/8/layout/gear1"/>
    <dgm:cxn modelId="{A240CE98-95CF-4B6A-A3FB-D1AF557E696A}" type="presParOf" srcId="{4EDE3B9E-B425-42E5-AC7D-66AF8CCBD4EB}" destId="{6AEAAA30-C828-4A3A-9160-4B15E9E554D1}" srcOrd="9" destOrd="0" presId="urn:microsoft.com/office/officeart/2005/8/layout/gear1"/>
    <dgm:cxn modelId="{01630355-9C3B-4C18-AAA5-627652EDBA13}" type="presParOf" srcId="{4EDE3B9E-B425-42E5-AC7D-66AF8CCBD4EB}" destId="{33AD5977-3D9C-442A-A199-09AA626076EC}" srcOrd="10" destOrd="0" presId="urn:microsoft.com/office/officeart/2005/8/layout/gear1"/>
    <dgm:cxn modelId="{3085DE4C-4187-4EE8-BE44-012839FFC4D9}" type="presParOf" srcId="{4EDE3B9E-B425-42E5-AC7D-66AF8CCBD4EB}" destId="{97964C41-98E7-4E4C-B142-D9871EEBFA86}" srcOrd="11" destOrd="0" presId="urn:microsoft.com/office/officeart/2005/8/layout/gear1"/>
    <dgm:cxn modelId="{622B61AA-44F4-4C0C-875C-1069397F563A}" type="presParOf" srcId="{4EDE3B9E-B425-42E5-AC7D-66AF8CCBD4EB}" destId="{3DA49AEE-6EB9-48A9-B23C-E36291DCBFF3}" srcOrd="12" destOrd="0" presId="urn:microsoft.com/office/officeart/2005/8/layout/gear1"/>
    <dgm:cxn modelId="{02AC0DE6-EBB1-45C7-9460-B215970EA8F2}" type="presParOf" srcId="{4EDE3B9E-B425-42E5-AC7D-66AF8CCBD4EB}" destId="{6D4DFC62-F465-47DA-A665-57FD6B42AA20}" srcOrd="13" destOrd="0" presId="urn:microsoft.com/office/officeart/2005/8/layout/gear1"/>
    <dgm:cxn modelId="{F970BA47-E3D5-4A95-B575-B132B9E7B476}" type="presParOf" srcId="{4EDE3B9E-B425-42E5-AC7D-66AF8CCBD4EB}" destId="{DF25A332-F8BF-4949-AE43-6299FF2FD5A4}" srcOrd="14"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71F673E-D998-4B26-B262-347A9E0065EC}">
      <dgm:prSet/>
      <dgm:spPr/>
      <dgm:t>
        <a:bodyPr/>
        <a:lstStyle/>
        <a:p>
          <a:pPr rtl="0"/>
          <a:r>
            <a:rPr lang="en-US" dirty="0" smtClean="0"/>
            <a:t>Always bound the resulting angles using function </a:t>
          </a:r>
          <a:r>
            <a:rPr lang="en-US" b="1" i="1" dirty="0" err="1" smtClean="0">
              <a:solidFill>
                <a:srgbClr val="FFFF00"/>
              </a:solidFill>
            </a:rPr>
            <a:t>piTopi</a:t>
          </a:r>
          <a:r>
            <a:rPr lang="en-US" b="1" i="1" dirty="0" smtClean="0">
              <a:solidFill>
                <a:srgbClr val="FFFF00"/>
              </a:solidFill>
            </a:rPr>
            <a:t>.</a:t>
          </a:r>
          <a:endParaRPr lang="zh-CN" b="1" i="1" dirty="0">
            <a:solidFill>
              <a:srgbClr val="FFFF00"/>
            </a:solidFill>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FA680332-A226-4602-8DA5-B59BDBAB52DA}" type="presOf" srcId="{4390D482-3468-4369-8F73-271CD881B3D5}" destId="{7BC291C3-FE55-4CB3-924C-127B30405581}"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E7A5055A-9A8D-4165-96FC-BC58725F5AAF}" type="presOf" srcId="{A71F673E-D998-4B26-B262-347A9E0065EC}" destId="{3C3E2FB3-AD15-41D0-BC52-17A2AF0ACDCB}" srcOrd="0" destOrd="0" presId="urn:microsoft.com/office/officeart/2005/8/layout/vList2"/>
    <dgm:cxn modelId="{0005090B-E08F-4275-BDFA-6DB62C89F96A}"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AE3385-10F3-4CF3-AA2F-6DD91A13AC2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EFA72201-2E96-4BC6-A1BC-B143922DA5E9}">
      <dgm:prSet/>
      <dgm:spPr/>
      <dgm:t>
        <a:bodyPr/>
        <a:lstStyle/>
        <a:p>
          <a:pPr rtl="0"/>
          <a:r>
            <a:rPr lang="en-US" b="1" dirty="0" smtClean="0">
              <a:effectLst>
                <a:outerShdw blurRad="38100" dist="38100" dir="2700000" algn="tl">
                  <a:srgbClr val="000000">
                    <a:alpha val="43137"/>
                  </a:srgbClr>
                </a:outerShdw>
              </a:effectLst>
            </a:rPr>
            <a:t>The most difficult component in PF</a:t>
          </a:r>
          <a:endParaRPr lang="zh-CN" dirty="0">
            <a:effectLst>
              <a:outerShdw blurRad="38100" dist="38100" dir="2700000" algn="tl">
                <a:srgbClr val="000000">
                  <a:alpha val="43137"/>
                </a:srgbClr>
              </a:outerShdw>
            </a:effectLst>
          </a:endParaRPr>
        </a:p>
      </dgm:t>
    </dgm:pt>
    <dgm:pt modelId="{1A4BA50A-55EB-4706-9348-E5915FBEBC52}" type="parTrans" cxnId="{5EDC3421-1073-443F-97F3-C0A33BA93699}">
      <dgm:prSet/>
      <dgm:spPr/>
      <dgm:t>
        <a:bodyPr/>
        <a:lstStyle/>
        <a:p>
          <a:endParaRPr lang="zh-CN" altLang="en-US"/>
        </a:p>
      </dgm:t>
    </dgm:pt>
    <dgm:pt modelId="{CD7656D7-3C7D-4F2D-9999-622C137ECFFD}" type="sibTrans" cxnId="{5EDC3421-1073-443F-97F3-C0A33BA93699}">
      <dgm:prSet/>
      <dgm:spPr/>
      <dgm:t>
        <a:bodyPr/>
        <a:lstStyle/>
        <a:p>
          <a:endParaRPr lang="zh-CN" altLang="en-US"/>
        </a:p>
      </dgm:t>
    </dgm:pt>
    <dgm:pt modelId="{1050E4B8-2B6D-4BE3-9DA0-BA1E147D2DFF}">
      <dgm:prSet/>
      <dgm:spPr/>
      <dgm:t>
        <a:bodyPr/>
        <a:lstStyle/>
        <a:p>
          <a:pPr rtl="0"/>
          <a:r>
            <a:rPr lang="en-US" altLang="zh-CN" dirty="0" smtClean="0">
              <a:solidFill>
                <a:srgbClr val="00B050"/>
              </a:solidFill>
              <a:effectLst>
                <a:outerShdw blurRad="38100" dist="38100" dir="2700000" algn="tl">
                  <a:srgbClr val="000000">
                    <a:alpha val="43137"/>
                  </a:srgbClr>
                </a:outerShdw>
              </a:effectLst>
            </a:rPr>
            <a:t>A huge number of literatures focus on the topic of sequence importance resampling.</a:t>
          </a:r>
          <a:endParaRPr lang="zh-CN" dirty="0">
            <a:solidFill>
              <a:srgbClr val="00B050"/>
            </a:solidFill>
            <a:effectLst>
              <a:outerShdw blurRad="38100" dist="38100" dir="2700000" algn="tl">
                <a:srgbClr val="000000">
                  <a:alpha val="43137"/>
                </a:srgbClr>
              </a:outerShdw>
            </a:effectLst>
          </a:endParaRPr>
        </a:p>
      </dgm:t>
    </dgm:pt>
    <dgm:pt modelId="{18D9D8BA-3503-4711-A785-B212C875A9B5}" type="parTrans" cxnId="{FB7DC978-A28A-4A9B-BD35-24A2E2BAFDF9}">
      <dgm:prSet/>
      <dgm:spPr/>
      <dgm:t>
        <a:bodyPr/>
        <a:lstStyle/>
        <a:p>
          <a:endParaRPr lang="zh-CN" altLang="en-US"/>
        </a:p>
      </dgm:t>
    </dgm:pt>
    <dgm:pt modelId="{D2A67134-14C0-426E-8107-DE462ED4D1BC}" type="sibTrans" cxnId="{FB7DC978-A28A-4A9B-BD35-24A2E2BAFDF9}">
      <dgm:prSet/>
      <dgm:spPr/>
      <dgm:t>
        <a:bodyPr/>
        <a:lstStyle/>
        <a:p>
          <a:endParaRPr lang="zh-CN" altLang="en-US"/>
        </a:p>
      </dgm:t>
    </dgm:pt>
    <dgm:pt modelId="{B1747659-BE3F-4536-BF16-11F6B2593015}">
      <dgm:prSet/>
      <dgm:spPr/>
      <dgm:t>
        <a:bodyPr/>
        <a:lstStyle/>
        <a:p>
          <a:pPr rtl="0"/>
          <a:r>
            <a:rPr lang="en-US" altLang="zh-CN" dirty="0" smtClean="0">
              <a:solidFill>
                <a:srgbClr val="00B050"/>
              </a:solidFill>
              <a:effectLst>
                <a:outerShdw blurRad="38100" dist="38100" dir="2700000" algn="tl">
                  <a:srgbClr val="000000">
                    <a:alpha val="43137"/>
                  </a:srgbClr>
                </a:outerShdw>
              </a:effectLst>
            </a:rPr>
            <a:t>Four flavor are implemented in function </a:t>
          </a:r>
          <a:r>
            <a:rPr lang="en-US" altLang="zh-CN" i="1" dirty="0" err="1" smtClean="0">
              <a:solidFill>
                <a:srgbClr val="00B050"/>
              </a:solidFill>
              <a:effectLst>
                <a:outerShdw blurRad="38100" dist="38100" dir="2700000" algn="tl">
                  <a:srgbClr val="000000">
                    <a:alpha val="43137"/>
                  </a:srgbClr>
                </a:outerShdw>
              </a:effectLst>
            </a:rPr>
            <a:t>resampleParticle</a:t>
          </a:r>
          <a:r>
            <a:rPr lang="en-US" altLang="zh-CN" i="1" dirty="0" smtClean="0">
              <a:solidFill>
                <a:srgbClr val="00B050"/>
              </a:solidFill>
              <a:effectLst>
                <a:outerShdw blurRad="38100" dist="38100" dir="2700000" algn="tl">
                  <a:srgbClr val="000000">
                    <a:alpha val="43137"/>
                  </a:srgbClr>
                </a:outerShdw>
              </a:effectLst>
            </a:rPr>
            <a:t> </a:t>
          </a:r>
          <a:endParaRPr lang="zh-CN" i="1" dirty="0">
            <a:solidFill>
              <a:srgbClr val="00B050"/>
            </a:solidFill>
            <a:effectLst>
              <a:outerShdw blurRad="38100" dist="38100" dir="2700000" algn="tl">
                <a:srgbClr val="000000">
                  <a:alpha val="43137"/>
                </a:srgbClr>
              </a:outerShdw>
            </a:effectLst>
          </a:endParaRPr>
        </a:p>
      </dgm:t>
    </dgm:pt>
    <dgm:pt modelId="{A8C13948-A22A-4664-BD88-E17874B145F8}" type="parTrans" cxnId="{9C561006-9611-43D3-B5BF-948AB4FA6B14}">
      <dgm:prSet/>
      <dgm:spPr/>
      <dgm:t>
        <a:bodyPr/>
        <a:lstStyle/>
        <a:p>
          <a:endParaRPr lang="zh-CN" altLang="en-US"/>
        </a:p>
      </dgm:t>
    </dgm:pt>
    <dgm:pt modelId="{DC4814BA-EEBB-4273-8BE8-0C65C8C50C93}" type="sibTrans" cxnId="{9C561006-9611-43D3-B5BF-948AB4FA6B14}">
      <dgm:prSet/>
      <dgm:spPr/>
      <dgm:t>
        <a:bodyPr/>
        <a:lstStyle/>
        <a:p>
          <a:endParaRPr lang="zh-CN" altLang="en-US"/>
        </a:p>
      </dgm:t>
    </dgm:pt>
    <dgm:pt modelId="{C1F4F9C8-D926-4038-BA36-8E0475E14B7E}" type="pres">
      <dgm:prSet presAssocID="{AEAE3385-10F3-4CF3-AA2F-6DD91A13AC2B}" presName="vert0" presStyleCnt="0">
        <dgm:presLayoutVars>
          <dgm:dir/>
          <dgm:animOne val="branch"/>
          <dgm:animLvl val="lvl"/>
        </dgm:presLayoutVars>
      </dgm:prSet>
      <dgm:spPr/>
      <dgm:t>
        <a:bodyPr/>
        <a:lstStyle/>
        <a:p>
          <a:endParaRPr lang="zh-CN" altLang="en-US"/>
        </a:p>
      </dgm:t>
    </dgm:pt>
    <dgm:pt modelId="{D87545EE-4773-4C17-91BD-6AE14046C7E4}" type="pres">
      <dgm:prSet presAssocID="{EFA72201-2E96-4BC6-A1BC-B143922DA5E9}" presName="thickLine" presStyleLbl="alignNode1" presStyleIdx="0" presStyleCnt="1"/>
      <dgm:spPr/>
    </dgm:pt>
    <dgm:pt modelId="{66B96DBA-996F-46B1-8E09-B1AF9A098F0B}" type="pres">
      <dgm:prSet presAssocID="{EFA72201-2E96-4BC6-A1BC-B143922DA5E9}" presName="horz1" presStyleCnt="0"/>
      <dgm:spPr/>
    </dgm:pt>
    <dgm:pt modelId="{4F403264-EB07-4FB5-B4F3-372CAEB02C3B}" type="pres">
      <dgm:prSet presAssocID="{EFA72201-2E96-4BC6-A1BC-B143922DA5E9}" presName="tx1" presStyleLbl="revTx" presStyleIdx="0" presStyleCnt="3"/>
      <dgm:spPr/>
      <dgm:t>
        <a:bodyPr/>
        <a:lstStyle/>
        <a:p>
          <a:endParaRPr lang="zh-CN" altLang="en-US"/>
        </a:p>
      </dgm:t>
    </dgm:pt>
    <dgm:pt modelId="{524FF945-DD33-434B-9BD1-7BB4E3E61A2A}" type="pres">
      <dgm:prSet presAssocID="{EFA72201-2E96-4BC6-A1BC-B143922DA5E9}" presName="vert1" presStyleCnt="0"/>
      <dgm:spPr/>
    </dgm:pt>
    <dgm:pt modelId="{DC6F1C72-BAB8-4957-AA9C-B7EE19A7CEDD}" type="pres">
      <dgm:prSet presAssocID="{1050E4B8-2B6D-4BE3-9DA0-BA1E147D2DFF}" presName="vertSpace2a" presStyleCnt="0"/>
      <dgm:spPr/>
    </dgm:pt>
    <dgm:pt modelId="{C3F186AA-7925-4708-B4CE-71D339D5651F}" type="pres">
      <dgm:prSet presAssocID="{1050E4B8-2B6D-4BE3-9DA0-BA1E147D2DFF}" presName="horz2" presStyleCnt="0"/>
      <dgm:spPr/>
    </dgm:pt>
    <dgm:pt modelId="{CE60EA40-75EB-4BC9-846D-5754EF1162F5}" type="pres">
      <dgm:prSet presAssocID="{1050E4B8-2B6D-4BE3-9DA0-BA1E147D2DFF}" presName="horzSpace2" presStyleCnt="0"/>
      <dgm:spPr/>
    </dgm:pt>
    <dgm:pt modelId="{FFFF1BDC-1B27-4CD3-885A-4140DEB1B69A}" type="pres">
      <dgm:prSet presAssocID="{1050E4B8-2B6D-4BE3-9DA0-BA1E147D2DFF}" presName="tx2" presStyleLbl="revTx" presStyleIdx="1" presStyleCnt="3"/>
      <dgm:spPr/>
      <dgm:t>
        <a:bodyPr/>
        <a:lstStyle/>
        <a:p>
          <a:endParaRPr lang="zh-CN" altLang="en-US"/>
        </a:p>
      </dgm:t>
    </dgm:pt>
    <dgm:pt modelId="{23E0AC58-1D56-4031-B7A2-CBFDC9057F23}" type="pres">
      <dgm:prSet presAssocID="{1050E4B8-2B6D-4BE3-9DA0-BA1E147D2DFF}" presName="vert2" presStyleCnt="0"/>
      <dgm:spPr/>
    </dgm:pt>
    <dgm:pt modelId="{F8AF2FBB-AADF-4E3C-871B-CF36E49742A4}" type="pres">
      <dgm:prSet presAssocID="{1050E4B8-2B6D-4BE3-9DA0-BA1E147D2DFF}" presName="thinLine2b" presStyleLbl="callout" presStyleIdx="0" presStyleCnt="2"/>
      <dgm:spPr/>
    </dgm:pt>
    <dgm:pt modelId="{4076FE1B-81AE-4683-885E-6B17464D984B}" type="pres">
      <dgm:prSet presAssocID="{1050E4B8-2B6D-4BE3-9DA0-BA1E147D2DFF}" presName="vertSpace2b" presStyleCnt="0"/>
      <dgm:spPr/>
    </dgm:pt>
    <dgm:pt modelId="{CA20292A-F1F9-41E4-9DBA-659E541BCA46}" type="pres">
      <dgm:prSet presAssocID="{B1747659-BE3F-4536-BF16-11F6B2593015}" presName="horz2" presStyleCnt="0"/>
      <dgm:spPr/>
    </dgm:pt>
    <dgm:pt modelId="{F34365FA-629A-46EB-AC90-0886A1D2DBE7}" type="pres">
      <dgm:prSet presAssocID="{B1747659-BE3F-4536-BF16-11F6B2593015}" presName="horzSpace2" presStyleCnt="0"/>
      <dgm:spPr/>
    </dgm:pt>
    <dgm:pt modelId="{4F618D0A-7649-4F33-884F-86619FF08202}" type="pres">
      <dgm:prSet presAssocID="{B1747659-BE3F-4536-BF16-11F6B2593015}" presName="tx2" presStyleLbl="revTx" presStyleIdx="2" presStyleCnt="3"/>
      <dgm:spPr/>
      <dgm:t>
        <a:bodyPr/>
        <a:lstStyle/>
        <a:p>
          <a:endParaRPr lang="zh-CN" altLang="en-US"/>
        </a:p>
      </dgm:t>
    </dgm:pt>
    <dgm:pt modelId="{752DAEC7-4406-42B8-B655-C1D35220A9A6}" type="pres">
      <dgm:prSet presAssocID="{B1747659-BE3F-4536-BF16-11F6B2593015}" presName="vert2" presStyleCnt="0"/>
      <dgm:spPr/>
    </dgm:pt>
    <dgm:pt modelId="{A454111D-8A52-4BE0-AC1E-48DE60CA5A99}" type="pres">
      <dgm:prSet presAssocID="{B1747659-BE3F-4536-BF16-11F6B2593015}" presName="thinLine2b" presStyleLbl="callout" presStyleIdx="1" presStyleCnt="2"/>
      <dgm:spPr/>
    </dgm:pt>
    <dgm:pt modelId="{02CDA6BD-D01F-44DC-93B0-F5AC721D0FCD}" type="pres">
      <dgm:prSet presAssocID="{B1747659-BE3F-4536-BF16-11F6B2593015}" presName="vertSpace2b" presStyleCnt="0"/>
      <dgm:spPr/>
    </dgm:pt>
  </dgm:ptLst>
  <dgm:cxnLst>
    <dgm:cxn modelId="{B91D47B4-2125-457F-997B-D4B0243A9B06}" type="presOf" srcId="{1050E4B8-2B6D-4BE3-9DA0-BA1E147D2DFF}" destId="{FFFF1BDC-1B27-4CD3-885A-4140DEB1B69A}" srcOrd="0" destOrd="0" presId="urn:microsoft.com/office/officeart/2008/layout/LinedList"/>
    <dgm:cxn modelId="{F4125BDF-FFDB-48E1-BC05-09946D535E44}" type="presOf" srcId="{EFA72201-2E96-4BC6-A1BC-B143922DA5E9}" destId="{4F403264-EB07-4FB5-B4F3-372CAEB02C3B}" srcOrd="0" destOrd="0" presId="urn:microsoft.com/office/officeart/2008/layout/LinedList"/>
    <dgm:cxn modelId="{1438D7CF-B170-45D0-96FC-5CFF6A3A64D0}" type="presOf" srcId="{AEAE3385-10F3-4CF3-AA2F-6DD91A13AC2B}" destId="{C1F4F9C8-D926-4038-BA36-8E0475E14B7E}" srcOrd="0" destOrd="0" presId="urn:microsoft.com/office/officeart/2008/layout/LinedList"/>
    <dgm:cxn modelId="{5EDC3421-1073-443F-97F3-C0A33BA93699}" srcId="{AEAE3385-10F3-4CF3-AA2F-6DD91A13AC2B}" destId="{EFA72201-2E96-4BC6-A1BC-B143922DA5E9}" srcOrd="0" destOrd="0" parTransId="{1A4BA50A-55EB-4706-9348-E5915FBEBC52}" sibTransId="{CD7656D7-3C7D-4F2D-9999-622C137ECFFD}"/>
    <dgm:cxn modelId="{9C561006-9611-43D3-B5BF-948AB4FA6B14}" srcId="{EFA72201-2E96-4BC6-A1BC-B143922DA5E9}" destId="{B1747659-BE3F-4536-BF16-11F6B2593015}" srcOrd="1" destOrd="0" parTransId="{A8C13948-A22A-4664-BD88-E17874B145F8}" sibTransId="{DC4814BA-EEBB-4273-8BE8-0C65C8C50C93}"/>
    <dgm:cxn modelId="{FB7DC978-A28A-4A9B-BD35-24A2E2BAFDF9}" srcId="{EFA72201-2E96-4BC6-A1BC-B143922DA5E9}" destId="{1050E4B8-2B6D-4BE3-9DA0-BA1E147D2DFF}" srcOrd="0" destOrd="0" parTransId="{18D9D8BA-3503-4711-A785-B212C875A9B5}" sibTransId="{D2A67134-14C0-426E-8107-DE462ED4D1BC}"/>
    <dgm:cxn modelId="{AE3BA13A-900E-41A4-86DA-C17F5DE30249}" type="presOf" srcId="{B1747659-BE3F-4536-BF16-11F6B2593015}" destId="{4F618D0A-7649-4F33-884F-86619FF08202}" srcOrd="0" destOrd="0" presId="urn:microsoft.com/office/officeart/2008/layout/LinedList"/>
    <dgm:cxn modelId="{2F27CFAD-F415-4D30-97B6-B8A9A95BCC3C}" type="presParOf" srcId="{C1F4F9C8-D926-4038-BA36-8E0475E14B7E}" destId="{D87545EE-4773-4C17-91BD-6AE14046C7E4}" srcOrd="0" destOrd="0" presId="urn:microsoft.com/office/officeart/2008/layout/LinedList"/>
    <dgm:cxn modelId="{33EC4822-C909-40DE-AFD3-AC18BCE01C2E}" type="presParOf" srcId="{C1F4F9C8-D926-4038-BA36-8E0475E14B7E}" destId="{66B96DBA-996F-46B1-8E09-B1AF9A098F0B}" srcOrd="1" destOrd="0" presId="urn:microsoft.com/office/officeart/2008/layout/LinedList"/>
    <dgm:cxn modelId="{F7FF1B11-7275-49E1-905E-668594D2FFC4}" type="presParOf" srcId="{66B96DBA-996F-46B1-8E09-B1AF9A098F0B}" destId="{4F403264-EB07-4FB5-B4F3-372CAEB02C3B}" srcOrd="0" destOrd="0" presId="urn:microsoft.com/office/officeart/2008/layout/LinedList"/>
    <dgm:cxn modelId="{709F68B9-16AB-4653-BB23-20144FF51B02}" type="presParOf" srcId="{66B96DBA-996F-46B1-8E09-B1AF9A098F0B}" destId="{524FF945-DD33-434B-9BD1-7BB4E3E61A2A}" srcOrd="1" destOrd="0" presId="urn:microsoft.com/office/officeart/2008/layout/LinedList"/>
    <dgm:cxn modelId="{33048877-3B6B-4848-B50D-2F65BFC7E9A3}" type="presParOf" srcId="{524FF945-DD33-434B-9BD1-7BB4E3E61A2A}" destId="{DC6F1C72-BAB8-4957-AA9C-B7EE19A7CEDD}" srcOrd="0" destOrd="0" presId="urn:microsoft.com/office/officeart/2008/layout/LinedList"/>
    <dgm:cxn modelId="{ADF20B00-E1A0-4BCF-89E9-A79AD8432156}" type="presParOf" srcId="{524FF945-DD33-434B-9BD1-7BB4E3E61A2A}" destId="{C3F186AA-7925-4708-B4CE-71D339D5651F}" srcOrd="1" destOrd="0" presId="urn:microsoft.com/office/officeart/2008/layout/LinedList"/>
    <dgm:cxn modelId="{84D65934-31DC-4F38-9AFF-9E40E939E169}" type="presParOf" srcId="{C3F186AA-7925-4708-B4CE-71D339D5651F}" destId="{CE60EA40-75EB-4BC9-846D-5754EF1162F5}" srcOrd="0" destOrd="0" presId="urn:microsoft.com/office/officeart/2008/layout/LinedList"/>
    <dgm:cxn modelId="{5367E193-8B9E-4E01-A2AE-3C622AECE9D5}" type="presParOf" srcId="{C3F186AA-7925-4708-B4CE-71D339D5651F}" destId="{FFFF1BDC-1B27-4CD3-885A-4140DEB1B69A}" srcOrd="1" destOrd="0" presId="urn:microsoft.com/office/officeart/2008/layout/LinedList"/>
    <dgm:cxn modelId="{595EC56F-E303-47C6-BE36-F1071E04A3F3}" type="presParOf" srcId="{C3F186AA-7925-4708-B4CE-71D339D5651F}" destId="{23E0AC58-1D56-4031-B7A2-CBFDC9057F23}" srcOrd="2" destOrd="0" presId="urn:microsoft.com/office/officeart/2008/layout/LinedList"/>
    <dgm:cxn modelId="{2358F013-D06C-4E02-AA2F-38B5404D0844}" type="presParOf" srcId="{524FF945-DD33-434B-9BD1-7BB4E3E61A2A}" destId="{F8AF2FBB-AADF-4E3C-871B-CF36E49742A4}" srcOrd="2" destOrd="0" presId="urn:microsoft.com/office/officeart/2008/layout/LinedList"/>
    <dgm:cxn modelId="{9B97F155-39C1-4599-BDD1-2FB2190BDBE4}" type="presParOf" srcId="{524FF945-DD33-434B-9BD1-7BB4E3E61A2A}" destId="{4076FE1B-81AE-4683-885E-6B17464D984B}" srcOrd="3" destOrd="0" presId="urn:microsoft.com/office/officeart/2008/layout/LinedList"/>
    <dgm:cxn modelId="{65A44C6E-48FB-43B6-A642-3487F0F6BA8F}" type="presParOf" srcId="{524FF945-DD33-434B-9BD1-7BB4E3E61A2A}" destId="{CA20292A-F1F9-41E4-9DBA-659E541BCA46}" srcOrd="4" destOrd="0" presId="urn:microsoft.com/office/officeart/2008/layout/LinedList"/>
    <dgm:cxn modelId="{1A0FC327-872E-407D-9098-FAC4ED1234A5}" type="presParOf" srcId="{CA20292A-F1F9-41E4-9DBA-659E541BCA46}" destId="{F34365FA-629A-46EB-AC90-0886A1D2DBE7}" srcOrd="0" destOrd="0" presId="urn:microsoft.com/office/officeart/2008/layout/LinedList"/>
    <dgm:cxn modelId="{EBF08578-DCBE-4EC4-95BB-0E7C94652D01}" type="presParOf" srcId="{CA20292A-F1F9-41E4-9DBA-659E541BCA46}" destId="{4F618D0A-7649-4F33-884F-86619FF08202}" srcOrd="1" destOrd="0" presId="urn:microsoft.com/office/officeart/2008/layout/LinedList"/>
    <dgm:cxn modelId="{B9A58BF7-917F-4CFD-8A9B-25A124839508}" type="presParOf" srcId="{CA20292A-F1F9-41E4-9DBA-659E541BCA46}" destId="{752DAEC7-4406-42B8-B655-C1D35220A9A6}" srcOrd="2" destOrd="0" presId="urn:microsoft.com/office/officeart/2008/layout/LinedList"/>
    <dgm:cxn modelId="{D14CC05D-D861-443D-A15F-71C48878DAFF}" type="presParOf" srcId="{524FF945-DD33-434B-9BD1-7BB4E3E61A2A}" destId="{A454111D-8A52-4BE0-AC1E-48DE60CA5A99}" srcOrd="5" destOrd="0" presId="urn:microsoft.com/office/officeart/2008/layout/LinedList"/>
    <dgm:cxn modelId="{4CFE0AAF-9CC2-436D-8F50-D93428E36D6F}" type="presParOf" srcId="{524FF945-DD33-434B-9BD1-7BB4E3E61A2A}" destId="{02CDA6BD-D01F-44DC-93B0-F5AC721D0FCD}"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35B405-5E6C-4736-A802-BA4AB3D7C8BF}" type="doc">
      <dgm:prSet loTypeId="urn:microsoft.com/office/officeart/2005/8/layout/target3" loCatId="relationship" qsTypeId="urn:microsoft.com/office/officeart/2005/8/quickstyle/3d2" qsCatId="3D" csTypeId="urn:microsoft.com/office/officeart/2005/8/colors/colorful3" csCatId="colorful" phldr="1"/>
      <dgm:spPr/>
      <dgm:t>
        <a:bodyPr/>
        <a:lstStyle/>
        <a:p>
          <a:endParaRPr lang="zh-CN" altLang="en-US"/>
        </a:p>
      </dgm:t>
    </dgm:pt>
    <dgm:pt modelId="{44D3649A-F6EC-41EE-A28C-667CE61F7928}">
      <dgm:prSet/>
      <dgm:spPr/>
      <dgm:t>
        <a:bodyPr/>
        <a:lstStyle/>
        <a:p>
          <a:pPr rtl="0"/>
          <a:r>
            <a:rPr lang="en-US" dirty="0" smtClean="0">
              <a:effectLst>
                <a:outerShdw blurRad="38100" dist="38100" dir="2700000" algn="tl">
                  <a:srgbClr val="000000">
                    <a:alpha val="43137"/>
                  </a:srgbClr>
                </a:outerShdw>
              </a:effectLst>
            </a:rPr>
            <a:t>When calculating the </a:t>
          </a:r>
          <a:r>
            <a:rPr lang="en-US" u="sng" dirty="0" smtClean="0">
              <a:effectLst>
                <a:outerShdw blurRad="38100" dist="38100" dir="2700000" algn="tl">
                  <a:srgbClr val="000000">
                    <a:alpha val="43137"/>
                  </a:srgbClr>
                </a:outerShdw>
              </a:effectLst>
              <a:hlinkClick xmlns:r="http://schemas.openxmlformats.org/officeDocument/2006/relationships" r:id="rId1"/>
            </a:rPr>
            <a:t>average or mean of an angle</a:t>
          </a:r>
          <a:r>
            <a:rPr lang="en-US" dirty="0" smtClean="0">
              <a:effectLst>
                <a:outerShdw blurRad="38100" dist="38100" dir="2700000" algn="tl">
                  <a:srgbClr val="000000">
                    <a:alpha val="43137"/>
                  </a:srgbClr>
                </a:outerShdw>
              </a:effectLst>
            </a:rPr>
            <a:t> one has to take into account how angles wrap around so that any angle in degrees plus any integer multiple of 360 degrees is a measure of the same angle.</a:t>
          </a:r>
          <a:endParaRPr lang="zh-CN" dirty="0">
            <a:effectLst>
              <a:outerShdw blurRad="38100" dist="38100" dir="2700000" algn="tl">
                <a:srgbClr val="000000">
                  <a:alpha val="43137"/>
                </a:srgbClr>
              </a:outerShdw>
            </a:effectLst>
          </a:endParaRPr>
        </a:p>
      </dgm:t>
    </dgm:pt>
    <dgm:pt modelId="{D6AE4099-0389-404F-90FB-BE581A0D8909}" type="parTrans" cxnId="{0BD78D5D-CD00-4258-9379-639DD5617F29}">
      <dgm:prSet/>
      <dgm:spPr/>
      <dgm:t>
        <a:bodyPr/>
        <a:lstStyle/>
        <a:p>
          <a:endParaRPr lang="zh-CN" altLang="en-US"/>
        </a:p>
      </dgm:t>
    </dgm:pt>
    <dgm:pt modelId="{31496C21-57CD-4DA7-AC34-50E6EEFDE25B}" type="sibTrans" cxnId="{0BD78D5D-CD00-4258-9379-639DD5617F29}">
      <dgm:prSet/>
      <dgm:spPr/>
      <dgm:t>
        <a:bodyPr/>
        <a:lstStyle/>
        <a:p>
          <a:endParaRPr lang="zh-CN" altLang="en-US"/>
        </a:p>
      </dgm:t>
    </dgm:pt>
    <dgm:pt modelId="{7F11A7D5-55C1-4C63-AC64-6CD985D4240C}">
      <dgm:prSet/>
      <dgm:spPr/>
      <dgm:t>
        <a:bodyPr/>
        <a:lstStyle/>
        <a:p>
          <a:pPr rtl="0"/>
          <a:r>
            <a:rPr lang="en-US" dirty="0" smtClean="0">
              <a:effectLst>
                <a:outerShdw blurRad="38100" dist="38100" dir="2700000" algn="tl">
                  <a:srgbClr val="000000">
                    <a:alpha val="43137"/>
                  </a:srgbClr>
                </a:outerShdw>
              </a:effectLst>
            </a:rPr>
            <a:t>If one wanted an average direction of the wind over two readings where the first reading was of 350 degrees and the second was of 10 degrees then the average of the numbers is 180 degrees, </a:t>
          </a:r>
          <a:endParaRPr lang="zh-CN" dirty="0">
            <a:effectLst>
              <a:outerShdw blurRad="38100" dist="38100" dir="2700000" algn="tl">
                <a:srgbClr val="000000">
                  <a:alpha val="43137"/>
                </a:srgbClr>
              </a:outerShdw>
            </a:effectLst>
          </a:endParaRPr>
        </a:p>
      </dgm:t>
    </dgm:pt>
    <dgm:pt modelId="{386E8AAC-A412-467D-B8D3-A1C4817B3516}" type="parTrans" cxnId="{35EAD938-84CD-4DE4-AE5C-C7E83B2023FB}">
      <dgm:prSet/>
      <dgm:spPr/>
      <dgm:t>
        <a:bodyPr/>
        <a:lstStyle/>
        <a:p>
          <a:endParaRPr lang="zh-CN" altLang="en-US"/>
        </a:p>
      </dgm:t>
    </dgm:pt>
    <dgm:pt modelId="{9556DF5D-A797-463C-B4B1-31E5E36832B1}" type="sibTrans" cxnId="{35EAD938-84CD-4DE4-AE5C-C7E83B2023FB}">
      <dgm:prSet/>
      <dgm:spPr/>
      <dgm:t>
        <a:bodyPr/>
        <a:lstStyle/>
        <a:p>
          <a:endParaRPr lang="zh-CN" altLang="en-US"/>
        </a:p>
      </dgm:t>
    </dgm:pt>
    <dgm:pt modelId="{A518FB2C-5791-45E9-8902-50189BE08BDC}">
      <dgm:prSet/>
      <dgm:spPr/>
      <dgm:t>
        <a:bodyPr/>
        <a:lstStyle/>
        <a:p>
          <a:pPr rtl="0"/>
          <a:r>
            <a:rPr lang="en-US" dirty="0" smtClean="0">
              <a:effectLst>
                <a:outerShdw blurRad="38100" dist="38100" dir="2700000" algn="tl">
                  <a:srgbClr val="000000">
                    <a:alpha val="43137"/>
                  </a:srgbClr>
                </a:outerShdw>
              </a:effectLst>
            </a:rPr>
            <a:t>whereas if you can note that 350 degrees is equivalent to -10 degrees and so you have two readings at 10 degrees either side of zero degrees leading to a more fitting mean angle of zero degrees.</a:t>
          </a:r>
          <a:endParaRPr lang="zh-CN" dirty="0">
            <a:effectLst>
              <a:outerShdw blurRad="38100" dist="38100" dir="2700000" algn="tl">
                <a:srgbClr val="000000">
                  <a:alpha val="43137"/>
                </a:srgbClr>
              </a:outerShdw>
            </a:effectLst>
          </a:endParaRPr>
        </a:p>
      </dgm:t>
    </dgm:pt>
    <dgm:pt modelId="{B0FC71AD-0D3B-4CB3-9084-0F873A816042}" type="parTrans" cxnId="{D86B02F3-F3E4-4930-B8FA-B11E78EF003C}">
      <dgm:prSet/>
      <dgm:spPr/>
      <dgm:t>
        <a:bodyPr/>
        <a:lstStyle/>
        <a:p>
          <a:endParaRPr lang="zh-CN" altLang="en-US"/>
        </a:p>
      </dgm:t>
    </dgm:pt>
    <dgm:pt modelId="{4809496A-CEB3-452F-8C9E-A1978CAA91CC}" type="sibTrans" cxnId="{D86B02F3-F3E4-4930-B8FA-B11E78EF003C}">
      <dgm:prSet/>
      <dgm:spPr/>
      <dgm:t>
        <a:bodyPr/>
        <a:lstStyle/>
        <a:p>
          <a:endParaRPr lang="zh-CN" altLang="en-US"/>
        </a:p>
      </dgm:t>
    </dgm:pt>
    <dgm:pt modelId="{A1F67A44-DA71-41C5-B790-D36B102ED09D}" type="pres">
      <dgm:prSet presAssocID="{3235B405-5E6C-4736-A802-BA4AB3D7C8BF}" presName="Name0" presStyleCnt="0">
        <dgm:presLayoutVars>
          <dgm:chMax val="7"/>
          <dgm:dir/>
          <dgm:animLvl val="lvl"/>
          <dgm:resizeHandles val="exact"/>
        </dgm:presLayoutVars>
      </dgm:prSet>
      <dgm:spPr/>
      <dgm:t>
        <a:bodyPr/>
        <a:lstStyle/>
        <a:p>
          <a:endParaRPr lang="zh-CN" altLang="en-US"/>
        </a:p>
      </dgm:t>
    </dgm:pt>
    <dgm:pt modelId="{41134BD2-929D-47CC-A222-8C2AE8FDA131}" type="pres">
      <dgm:prSet presAssocID="{44D3649A-F6EC-41EE-A28C-667CE61F7928}" presName="circle1" presStyleLbl="node1" presStyleIdx="0" presStyleCnt="3"/>
      <dgm:spPr/>
    </dgm:pt>
    <dgm:pt modelId="{A1E99DFB-2BBE-43A2-A8E1-E13017CC248B}" type="pres">
      <dgm:prSet presAssocID="{44D3649A-F6EC-41EE-A28C-667CE61F7928}" presName="space" presStyleCnt="0"/>
      <dgm:spPr/>
    </dgm:pt>
    <dgm:pt modelId="{C4937A55-B842-4B9F-BA9C-8F48D63F00F8}" type="pres">
      <dgm:prSet presAssocID="{44D3649A-F6EC-41EE-A28C-667CE61F7928}" presName="rect1" presStyleLbl="alignAcc1" presStyleIdx="0" presStyleCnt="3"/>
      <dgm:spPr/>
      <dgm:t>
        <a:bodyPr/>
        <a:lstStyle/>
        <a:p>
          <a:endParaRPr lang="zh-CN" altLang="en-US"/>
        </a:p>
      </dgm:t>
    </dgm:pt>
    <dgm:pt modelId="{1822080E-136F-475C-AE08-936401DD83AD}" type="pres">
      <dgm:prSet presAssocID="{7F11A7D5-55C1-4C63-AC64-6CD985D4240C}" presName="vertSpace2" presStyleLbl="node1" presStyleIdx="0" presStyleCnt="3"/>
      <dgm:spPr/>
    </dgm:pt>
    <dgm:pt modelId="{86AC501D-7852-425D-B161-15875A48531A}" type="pres">
      <dgm:prSet presAssocID="{7F11A7D5-55C1-4C63-AC64-6CD985D4240C}" presName="circle2" presStyleLbl="node1" presStyleIdx="1" presStyleCnt="3"/>
      <dgm:spPr/>
    </dgm:pt>
    <dgm:pt modelId="{69768DAD-0AFC-4B75-8E34-D45D7A10B64A}" type="pres">
      <dgm:prSet presAssocID="{7F11A7D5-55C1-4C63-AC64-6CD985D4240C}" presName="rect2" presStyleLbl="alignAcc1" presStyleIdx="1" presStyleCnt="3"/>
      <dgm:spPr/>
      <dgm:t>
        <a:bodyPr/>
        <a:lstStyle/>
        <a:p>
          <a:endParaRPr lang="zh-CN" altLang="en-US"/>
        </a:p>
      </dgm:t>
    </dgm:pt>
    <dgm:pt modelId="{64FD0683-FA29-4E22-AFE9-62F50B43DFE6}" type="pres">
      <dgm:prSet presAssocID="{A518FB2C-5791-45E9-8902-50189BE08BDC}" presName="vertSpace3" presStyleLbl="node1" presStyleIdx="1" presStyleCnt="3"/>
      <dgm:spPr/>
    </dgm:pt>
    <dgm:pt modelId="{68040D52-B030-4959-8365-2A777FB18C2E}" type="pres">
      <dgm:prSet presAssocID="{A518FB2C-5791-45E9-8902-50189BE08BDC}" presName="circle3" presStyleLbl="node1" presStyleIdx="2" presStyleCnt="3"/>
      <dgm:spPr/>
    </dgm:pt>
    <dgm:pt modelId="{240027F5-233A-44CA-8496-71869DEFA724}" type="pres">
      <dgm:prSet presAssocID="{A518FB2C-5791-45E9-8902-50189BE08BDC}" presName="rect3" presStyleLbl="alignAcc1" presStyleIdx="2" presStyleCnt="3"/>
      <dgm:spPr/>
      <dgm:t>
        <a:bodyPr/>
        <a:lstStyle/>
        <a:p>
          <a:endParaRPr lang="zh-CN" altLang="en-US"/>
        </a:p>
      </dgm:t>
    </dgm:pt>
    <dgm:pt modelId="{D2B3891F-353B-4520-8458-45EE14309B24}" type="pres">
      <dgm:prSet presAssocID="{44D3649A-F6EC-41EE-A28C-667CE61F7928}" presName="rect1ParTxNoCh" presStyleLbl="alignAcc1" presStyleIdx="2" presStyleCnt="3">
        <dgm:presLayoutVars>
          <dgm:chMax val="1"/>
          <dgm:bulletEnabled val="1"/>
        </dgm:presLayoutVars>
      </dgm:prSet>
      <dgm:spPr/>
      <dgm:t>
        <a:bodyPr/>
        <a:lstStyle/>
        <a:p>
          <a:endParaRPr lang="zh-CN" altLang="en-US"/>
        </a:p>
      </dgm:t>
    </dgm:pt>
    <dgm:pt modelId="{42164163-05D5-424E-8D97-A01CD01016EC}" type="pres">
      <dgm:prSet presAssocID="{7F11A7D5-55C1-4C63-AC64-6CD985D4240C}" presName="rect2ParTxNoCh" presStyleLbl="alignAcc1" presStyleIdx="2" presStyleCnt="3">
        <dgm:presLayoutVars>
          <dgm:chMax val="1"/>
          <dgm:bulletEnabled val="1"/>
        </dgm:presLayoutVars>
      </dgm:prSet>
      <dgm:spPr/>
      <dgm:t>
        <a:bodyPr/>
        <a:lstStyle/>
        <a:p>
          <a:endParaRPr lang="zh-CN" altLang="en-US"/>
        </a:p>
      </dgm:t>
    </dgm:pt>
    <dgm:pt modelId="{855EF2ED-3B2C-418F-9F29-8E8BF91A67BC}" type="pres">
      <dgm:prSet presAssocID="{A518FB2C-5791-45E9-8902-50189BE08BDC}" presName="rect3ParTxNoCh" presStyleLbl="alignAcc1" presStyleIdx="2" presStyleCnt="3">
        <dgm:presLayoutVars>
          <dgm:chMax val="1"/>
          <dgm:bulletEnabled val="1"/>
        </dgm:presLayoutVars>
      </dgm:prSet>
      <dgm:spPr/>
      <dgm:t>
        <a:bodyPr/>
        <a:lstStyle/>
        <a:p>
          <a:endParaRPr lang="zh-CN" altLang="en-US"/>
        </a:p>
      </dgm:t>
    </dgm:pt>
  </dgm:ptLst>
  <dgm:cxnLst>
    <dgm:cxn modelId="{35EAD938-84CD-4DE4-AE5C-C7E83B2023FB}" srcId="{3235B405-5E6C-4736-A802-BA4AB3D7C8BF}" destId="{7F11A7D5-55C1-4C63-AC64-6CD985D4240C}" srcOrd="1" destOrd="0" parTransId="{386E8AAC-A412-467D-B8D3-A1C4817B3516}" sibTransId="{9556DF5D-A797-463C-B4B1-31E5E36832B1}"/>
    <dgm:cxn modelId="{EE778369-8EC9-442B-A35B-48BFC76D852C}" type="presOf" srcId="{7F11A7D5-55C1-4C63-AC64-6CD985D4240C}" destId="{69768DAD-0AFC-4B75-8E34-D45D7A10B64A}" srcOrd="0" destOrd="0" presId="urn:microsoft.com/office/officeart/2005/8/layout/target3"/>
    <dgm:cxn modelId="{97EAD616-6583-4867-AC50-E7BB8312DBA4}" type="presOf" srcId="{44D3649A-F6EC-41EE-A28C-667CE61F7928}" destId="{C4937A55-B842-4B9F-BA9C-8F48D63F00F8}" srcOrd="0" destOrd="0" presId="urn:microsoft.com/office/officeart/2005/8/layout/target3"/>
    <dgm:cxn modelId="{D86B02F3-F3E4-4930-B8FA-B11E78EF003C}" srcId="{3235B405-5E6C-4736-A802-BA4AB3D7C8BF}" destId="{A518FB2C-5791-45E9-8902-50189BE08BDC}" srcOrd="2" destOrd="0" parTransId="{B0FC71AD-0D3B-4CB3-9084-0F873A816042}" sibTransId="{4809496A-CEB3-452F-8C9E-A1978CAA91CC}"/>
    <dgm:cxn modelId="{1E044145-BCD4-4A81-94EC-339C43FB8092}" type="presOf" srcId="{A518FB2C-5791-45E9-8902-50189BE08BDC}" destId="{240027F5-233A-44CA-8496-71869DEFA724}" srcOrd="0" destOrd="0" presId="urn:microsoft.com/office/officeart/2005/8/layout/target3"/>
    <dgm:cxn modelId="{4593C4F6-BE5A-42CD-A04A-2E1CB0B63932}" type="presOf" srcId="{7F11A7D5-55C1-4C63-AC64-6CD985D4240C}" destId="{42164163-05D5-424E-8D97-A01CD01016EC}" srcOrd="1" destOrd="0" presId="urn:microsoft.com/office/officeart/2005/8/layout/target3"/>
    <dgm:cxn modelId="{E9646FF6-9394-473C-84E5-E4C255C16A6D}" type="presOf" srcId="{3235B405-5E6C-4736-A802-BA4AB3D7C8BF}" destId="{A1F67A44-DA71-41C5-B790-D36B102ED09D}" srcOrd="0" destOrd="0" presId="urn:microsoft.com/office/officeart/2005/8/layout/target3"/>
    <dgm:cxn modelId="{0BD78D5D-CD00-4258-9379-639DD5617F29}" srcId="{3235B405-5E6C-4736-A802-BA4AB3D7C8BF}" destId="{44D3649A-F6EC-41EE-A28C-667CE61F7928}" srcOrd="0" destOrd="0" parTransId="{D6AE4099-0389-404F-90FB-BE581A0D8909}" sibTransId="{31496C21-57CD-4DA7-AC34-50E6EEFDE25B}"/>
    <dgm:cxn modelId="{BDE6C371-C7CC-4690-8F58-C622315FCCD9}" type="presOf" srcId="{A518FB2C-5791-45E9-8902-50189BE08BDC}" destId="{855EF2ED-3B2C-418F-9F29-8E8BF91A67BC}" srcOrd="1" destOrd="0" presId="urn:microsoft.com/office/officeart/2005/8/layout/target3"/>
    <dgm:cxn modelId="{DC7BC168-5D20-4ABA-9F53-826DB7FBCDA6}" type="presOf" srcId="{44D3649A-F6EC-41EE-A28C-667CE61F7928}" destId="{D2B3891F-353B-4520-8458-45EE14309B24}" srcOrd="1" destOrd="0" presId="urn:microsoft.com/office/officeart/2005/8/layout/target3"/>
    <dgm:cxn modelId="{4F3D1308-2BC2-40DB-9AA8-213D51E7F650}" type="presParOf" srcId="{A1F67A44-DA71-41C5-B790-D36B102ED09D}" destId="{41134BD2-929D-47CC-A222-8C2AE8FDA131}" srcOrd="0" destOrd="0" presId="urn:microsoft.com/office/officeart/2005/8/layout/target3"/>
    <dgm:cxn modelId="{B7775987-3626-4883-B39F-5157B1D31C8A}" type="presParOf" srcId="{A1F67A44-DA71-41C5-B790-D36B102ED09D}" destId="{A1E99DFB-2BBE-43A2-A8E1-E13017CC248B}" srcOrd="1" destOrd="0" presId="urn:microsoft.com/office/officeart/2005/8/layout/target3"/>
    <dgm:cxn modelId="{65F9BF40-704D-4ACE-B4AA-4E217F7F5B18}" type="presParOf" srcId="{A1F67A44-DA71-41C5-B790-D36B102ED09D}" destId="{C4937A55-B842-4B9F-BA9C-8F48D63F00F8}" srcOrd="2" destOrd="0" presId="urn:microsoft.com/office/officeart/2005/8/layout/target3"/>
    <dgm:cxn modelId="{2BC51165-182D-4674-94F9-C9460482ADD3}" type="presParOf" srcId="{A1F67A44-DA71-41C5-B790-D36B102ED09D}" destId="{1822080E-136F-475C-AE08-936401DD83AD}" srcOrd="3" destOrd="0" presId="urn:microsoft.com/office/officeart/2005/8/layout/target3"/>
    <dgm:cxn modelId="{5AC034D6-1917-4B59-945C-A3CB52A46839}" type="presParOf" srcId="{A1F67A44-DA71-41C5-B790-D36B102ED09D}" destId="{86AC501D-7852-425D-B161-15875A48531A}" srcOrd="4" destOrd="0" presId="urn:microsoft.com/office/officeart/2005/8/layout/target3"/>
    <dgm:cxn modelId="{C18BD285-098D-4AC1-A947-31B57CD59A76}" type="presParOf" srcId="{A1F67A44-DA71-41C5-B790-D36B102ED09D}" destId="{69768DAD-0AFC-4B75-8E34-D45D7A10B64A}" srcOrd="5" destOrd="0" presId="urn:microsoft.com/office/officeart/2005/8/layout/target3"/>
    <dgm:cxn modelId="{8AA37AD1-153A-4721-A90A-3060B06912E2}" type="presParOf" srcId="{A1F67A44-DA71-41C5-B790-D36B102ED09D}" destId="{64FD0683-FA29-4E22-AFE9-62F50B43DFE6}" srcOrd="6" destOrd="0" presId="urn:microsoft.com/office/officeart/2005/8/layout/target3"/>
    <dgm:cxn modelId="{750C1CB2-2E3B-421A-925D-6DAC04F0F382}" type="presParOf" srcId="{A1F67A44-DA71-41C5-B790-D36B102ED09D}" destId="{68040D52-B030-4959-8365-2A777FB18C2E}" srcOrd="7" destOrd="0" presId="urn:microsoft.com/office/officeart/2005/8/layout/target3"/>
    <dgm:cxn modelId="{5E9E9AD1-D2F3-46AE-BCA8-F8F25B66333D}" type="presParOf" srcId="{A1F67A44-DA71-41C5-B790-D36B102ED09D}" destId="{240027F5-233A-44CA-8496-71869DEFA724}" srcOrd="8" destOrd="0" presId="urn:microsoft.com/office/officeart/2005/8/layout/target3"/>
    <dgm:cxn modelId="{000570DA-CD23-4693-818E-22E728815194}" type="presParOf" srcId="{A1F67A44-DA71-41C5-B790-D36B102ED09D}" destId="{D2B3891F-353B-4520-8458-45EE14309B24}" srcOrd="9" destOrd="0" presId="urn:microsoft.com/office/officeart/2005/8/layout/target3"/>
    <dgm:cxn modelId="{9F9C899B-4DC5-4F72-A709-64FEAFAE678A}" type="presParOf" srcId="{A1F67A44-DA71-41C5-B790-D36B102ED09D}" destId="{42164163-05D5-424E-8D97-A01CD01016EC}" srcOrd="10" destOrd="0" presId="urn:microsoft.com/office/officeart/2005/8/layout/target3"/>
    <dgm:cxn modelId="{05A810CF-14D4-4DA8-BAC4-11AD4C63C7F4}" type="presParOf" srcId="{A1F67A44-DA71-41C5-B790-D36B102ED09D}" destId="{855EF2ED-3B2C-418F-9F29-8E8BF91A67BC}"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E7567E-7FCC-42C1-A85C-9D6AE2DE8360}" type="doc">
      <dgm:prSet loTypeId="urn:microsoft.com/office/officeart/2005/8/layout/StepDownProcess" loCatId="process" qsTypeId="urn:microsoft.com/office/officeart/2005/8/quickstyle/3d1" qsCatId="3D" csTypeId="urn:microsoft.com/office/officeart/2005/8/colors/colorful2" csCatId="colorful" phldr="1"/>
      <dgm:spPr/>
      <dgm:t>
        <a:bodyPr/>
        <a:lstStyle/>
        <a:p>
          <a:endParaRPr lang="zh-CN" altLang="en-US"/>
        </a:p>
      </dgm:t>
    </dgm:pt>
    <dgm:pt modelId="{33712C57-7BED-4627-A65A-C42CF1A9F8EF}">
      <dgm:prSet custT="1"/>
      <dgm:spPr/>
      <dgm:t>
        <a:bodyPr/>
        <a:lstStyle/>
        <a:p>
          <a:pPr rtl="0"/>
          <a:r>
            <a:rPr lang="en-US" sz="2000" b="1" dirty="0" smtClean="0">
              <a:effectLst>
                <a:outerShdw blurRad="38100" dist="38100" dir="2700000" algn="tl">
                  <a:srgbClr val="000000">
                    <a:alpha val="43137"/>
                  </a:srgbClr>
                </a:outerShdw>
              </a:effectLst>
            </a:rPr>
            <a:t>Assume all angles are on the unit circle and convert them to complex numbers expressed in real and imaginary form.</a:t>
          </a:r>
          <a:endParaRPr lang="zh-CN" sz="2000" b="1" dirty="0">
            <a:effectLst>
              <a:outerShdw blurRad="38100" dist="38100" dir="2700000" algn="tl">
                <a:srgbClr val="000000">
                  <a:alpha val="43137"/>
                </a:srgbClr>
              </a:outerShdw>
            </a:effectLst>
          </a:endParaRPr>
        </a:p>
      </dgm:t>
    </dgm:pt>
    <dgm:pt modelId="{B32F67C3-5630-46B8-8D94-5F73551B311E}" type="parTrans" cxnId="{88BC95E1-B5A6-4463-9D5C-68E7F7C54DD6}">
      <dgm:prSet/>
      <dgm:spPr/>
      <dgm:t>
        <a:bodyPr/>
        <a:lstStyle/>
        <a:p>
          <a:endParaRPr lang="zh-CN" altLang="en-US"/>
        </a:p>
      </dgm:t>
    </dgm:pt>
    <dgm:pt modelId="{A0B4918E-B88E-42F3-90CF-99F1779BBAC9}" type="sibTrans" cxnId="{88BC95E1-B5A6-4463-9D5C-68E7F7C54DD6}">
      <dgm:prSet/>
      <dgm:spPr/>
      <dgm:t>
        <a:bodyPr/>
        <a:lstStyle/>
        <a:p>
          <a:endParaRPr lang="zh-CN" altLang="en-US"/>
        </a:p>
      </dgm:t>
    </dgm:pt>
    <dgm:pt modelId="{BC151DC5-C0C7-4730-968D-95980DA4D6BF}">
      <dgm:prSet custT="1"/>
      <dgm:spPr/>
      <dgm:t>
        <a:bodyPr/>
        <a:lstStyle/>
        <a:p>
          <a:pPr rtl="0"/>
          <a:r>
            <a:rPr lang="en-US" sz="2000" b="1" dirty="0" smtClean="0">
              <a:effectLst>
                <a:outerShdw blurRad="38100" dist="38100" dir="2700000" algn="tl">
                  <a:srgbClr val="000000">
                    <a:alpha val="43137"/>
                  </a:srgbClr>
                </a:outerShdw>
              </a:effectLst>
            </a:rPr>
            <a:t>Compute the mean of the complex numbers.</a:t>
          </a:r>
          <a:endParaRPr lang="zh-CN" sz="2000" b="1" dirty="0">
            <a:effectLst>
              <a:outerShdw blurRad="38100" dist="38100" dir="2700000" algn="tl">
                <a:srgbClr val="000000">
                  <a:alpha val="43137"/>
                </a:srgbClr>
              </a:outerShdw>
            </a:effectLst>
          </a:endParaRPr>
        </a:p>
      </dgm:t>
    </dgm:pt>
    <dgm:pt modelId="{F4CAD72F-E1CD-4B4A-BAC5-D5D2B6AFCEB6}" type="parTrans" cxnId="{D2EAAFA6-E0E5-41D9-97A9-B3B2353E3D64}">
      <dgm:prSet/>
      <dgm:spPr/>
      <dgm:t>
        <a:bodyPr/>
        <a:lstStyle/>
        <a:p>
          <a:endParaRPr lang="zh-CN" altLang="en-US"/>
        </a:p>
      </dgm:t>
    </dgm:pt>
    <dgm:pt modelId="{D2FEC42B-271B-42C7-8BD1-2C01CCCD7C7E}" type="sibTrans" cxnId="{D2EAAFA6-E0E5-41D9-97A9-B3B2353E3D64}">
      <dgm:prSet/>
      <dgm:spPr/>
      <dgm:t>
        <a:bodyPr/>
        <a:lstStyle/>
        <a:p>
          <a:endParaRPr lang="zh-CN" altLang="en-US"/>
        </a:p>
      </dgm:t>
    </dgm:pt>
    <dgm:pt modelId="{025B6B19-A5C1-4868-9326-C83D8844BF89}">
      <dgm:prSet custT="1"/>
      <dgm:spPr/>
      <dgm:t>
        <a:bodyPr/>
        <a:lstStyle/>
        <a:p>
          <a:pPr rtl="0"/>
          <a:r>
            <a:rPr lang="en-US" sz="2000" b="1" dirty="0" smtClean="0">
              <a:effectLst>
                <a:outerShdw blurRad="38100" dist="38100" dir="2700000" algn="tl">
                  <a:srgbClr val="000000">
                    <a:alpha val="43137"/>
                  </a:srgbClr>
                </a:outerShdw>
              </a:effectLst>
            </a:rPr>
            <a:t>Convert the complex mean to polar coordinates whereupon the phase of the complex mean is the required angular mean.</a:t>
          </a:r>
          <a:endParaRPr lang="zh-CN" sz="2000" b="1" dirty="0">
            <a:effectLst>
              <a:outerShdw blurRad="38100" dist="38100" dir="2700000" algn="tl">
                <a:srgbClr val="000000">
                  <a:alpha val="43137"/>
                </a:srgbClr>
              </a:outerShdw>
            </a:effectLst>
          </a:endParaRPr>
        </a:p>
      </dgm:t>
    </dgm:pt>
    <dgm:pt modelId="{50F0E90A-57D9-4E0B-A85A-5D147264388C}" type="parTrans" cxnId="{47BB3614-7911-4427-9D1F-BD374F9876C4}">
      <dgm:prSet/>
      <dgm:spPr/>
      <dgm:t>
        <a:bodyPr/>
        <a:lstStyle/>
        <a:p>
          <a:endParaRPr lang="zh-CN" altLang="en-US"/>
        </a:p>
      </dgm:t>
    </dgm:pt>
    <dgm:pt modelId="{E4D8F2E6-8A42-4526-B8BF-ECD765C1B5C9}" type="sibTrans" cxnId="{47BB3614-7911-4427-9D1F-BD374F9876C4}">
      <dgm:prSet/>
      <dgm:spPr/>
      <dgm:t>
        <a:bodyPr/>
        <a:lstStyle/>
        <a:p>
          <a:endParaRPr lang="zh-CN" altLang="en-US"/>
        </a:p>
      </dgm:t>
    </dgm:pt>
    <dgm:pt modelId="{EF44BBA1-5C53-4C15-8B03-DE6CBA5BB285}" type="pres">
      <dgm:prSet presAssocID="{37E7567E-7FCC-42C1-A85C-9D6AE2DE8360}" presName="rootnode" presStyleCnt="0">
        <dgm:presLayoutVars>
          <dgm:chMax/>
          <dgm:chPref/>
          <dgm:dir/>
          <dgm:animLvl val="lvl"/>
        </dgm:presLayoutVars>
      </dgm:prSet>
      <dgm:spPr/>
      <dgm:t>
        <a:bodyPr/>
        <a:lstStyle/>
        <a:p>
          <a:endParaRPr lang="zh-CN" altLang="en-US"/>
        </a:p>
      </dgm:t>
    </dgm:pt>
    <dgm:pt modelId="{008522DE-42B6-4923-9E71-2A2D53BB343E}" type="pres">
      <dgm:prSet presAssocID="{33712C57-7BED-4627-A65A-C42CF1A9F8EF}" presName="composite" presStyleCnt="0"/>
      <dgm:spPr/>
    </dgm:pt>
    <dgm:pt modelId="{5CFAF5ED-EC31-4443-9ECC-D4EB2B3FBA3F}" type="pres">
      <dgm:prSet presAssocID="{33712C57-7BED-4627-A65A-C42CF1A9F8EF}" presName="bentUpArrow1" presStyleLbl="alignImgPlace1" presStyleIdx="0" presStyleCnt="2"/>
      <dgm:spPr/>
    </dgm:pt>
    <dgm:pt modelId="{5EB8E497-6330-4705-B27B-66FF2DC307A8}" type="pres">
      <dgm:prSet presAssocID="{33712C57-7BED-4627-A65A-C42CF1A9F8EF}" presName="ParentText" presStyleLbl="node1" presStyleIdx="0" presStyleCnt="3" custScaleX="183353">
        <dgm:presLayoutVars>
          <dgm:chMax val="1"/>
          <dgm:chPref val="1"/>
          <dgm:bulletEnabled val="1"/>
        </dgm:presLayoutVars>
      </dgm:prSet>
      <dgm:spPr/>
      <dgm:t>
        <a:bodyPr/>
        <a:lstStyle/>
        <a:p>
          <a:endParaRPr lang="zh-CN" altLang="en-US"/>
        </a:p>
      </dgm:t>
    </dgm:pt>
    <dgm:pt modelId="{94774FC9-E60A-435F-967B-6AEDA93B5801}" type="pres">
      <dgm:prSet presAssocID="{33712C57-7BED-4627-A65A-C42CF1A9F8EF}" presName="ChildText" presStyleLbl="revTx" presStyleIdx="0" presStyleCnt="2">
        <dgm:presLayoutVars>
          <dgm:chMax val="0"/>
          <dgm:chPref val="0"/>
          <dgm:bulletEnabled val="1"/>
        </dgm:presLayoutVars>
      </dgm:prSet>
      <dgm:spPr/>
    </dgm:pt>
    <dgm:pt modelId="{E567E170-3A54-4505-8834-0DB59179A068}" type="pres">
      <dgm:prSet presAssocID="{A0B4918E-B88E-42F3-90CF-99F1779BBAC9}" presName="sibTrans" presStyleCnt="0"/>
      <dgm:spPr/>
    </dgm:pt>
    <dgm:pt modelId="{0D825C62-1FE2-4BF2-9FE6-5C57EFFB0DA5}" type="pres">
      <dgm:prSet presAssocID="{BC151DC5-C0C7-4730-968D-95980DA4D6BF}" presName="composite" presStyleCnt="0"/>
      <dgm:spPr/>
    </dgm:pt>
    <dgm:pt modelId="{97EA48B8-8AE8-41FA-9A9B-5BCBA9FF84F8}" type="pres">
      <dgm:prSet presAssocID="{BC151DC5-C0C7-4730-968D-95980DA4D6BF}" presName="bentUpArrow1" presStyleLbl="alignImgPlace1" presStyleIdx="1" presStyleCnt="2"/>
      <dgm:spPr/>
    </dgm:pt>
    <dgm:pt modelId="{A12BC4C3-C518-40DF-9B5B-739CDDE18324}" type="pres">
      <dgm:prSet presAssocID="{BC151DC5-C0C7-4730-968D-95980DA4D6BF}" presName="ParentText" presStyleLbl="node1" presStyleIdx="1" presStyleCnt="3" custScaleX="161726" custLinFactNeighborX="19519" custLinFactNeighborY="-1698">
        <dgm:presLayoutVars>
          <dgm:chMax val="1"/>
          <dgm:chPref val="1"/>
          <dgm:bulletEnabled val="1"/>
        </dgm:presLayoutVars>
      </dgm:prSet>
      <dgm:spPr/>
      <dgm:t>
        <a:bodyPr/>
        <a:lstStyle/>
        <a:p>
          <a:endParaRPr lang="zh-CN" altLang="en-US"/>
        </a:p>
      </dgm:t>
    </dgm:pt>
    <dgm:pt modelId="{ADC85127-6DD2-443E-AEAC-DFDC4F5DF428}" type="pres">
      <dgm:prSet presAssocID="{BC151DC5-C0C7-4730-968D-95980DA4D6BF}" presName="ChildText" presStyleLbl="revTx" presStyleIdx="1" presStyleCnt="2">
        <dgm:presLayoutVars>
          <dgm:chMax val="0"/>
          <dgm:chPref val="0"/>
          <dgm:bulletEnabled val="1"/>
        </dgm:presLayoutVars>
      </dgm:prSet>
      <dgm:spPr/>
    </dgm:pt>
    <dgm:pt modelId="{762CAC5A-1AD4-488C-802A-0E0D9E9A2FAC}" type="pres">
      <dgm:prSet presAssocID="{D2FEC42B-271B-42C7-8BD1-2C01CCCD7C7E}" presName="sibTrans" presStyleCnt="0"/>
      <dgm:spPr/>
    </dgm:pt>
    <dgm:pt modelId="{AFA42379-E627-471A-B97A-B731A858D48D}" type="pres">
      <dgm:prSet presAssocID="{025B6B19-A5C1-4868-9326-C83D8844BF89}" presName="composite" presStyleCnt="0"/>
      <dgm:spPr/>
    </dgm:pt>
    <dgm:pt modelId="{BAD8DF00-7B10-4C09-8C33-65FD42A7DCBC}" type="pres">
      <dgm:prSet presAssocID="{025B6B19-A5C1-4868-9326-C83D8844BF89}" presName="ParentText" presStyleLbl="node1" presStyleIdx="2" presStyleCnt="3" custScaleX="130897">
        <dgm:presLayoutVars>
          <dgm:chMax val="1"/>
          <dgm:chPref val="1"/>
          <dgm:bulletEnabled val="1"/>
        </dgm:presLayoutVars>
      </dgm:prSet>
      <dgm:spPr/>
      <dgm:t>
        <a:bodyPr/>
        <a:lstStyle/>
        <a:p>
          <a:endParaRPr lang="zh-CN" altLang="en-US"/>
        </a:p>
      </dgm:t>
    </dgm:pt>
  </dgm:ptLst>
  <dgm:cxnLst>
    <dgm:cxn modelId="{6C905C81-460F-44ED-963F-DEB71079A5FF}" type="presOf" srcId="{37E7567E-7FCC-42C1-A85C-9D6AE2DE8360}" destId="{EF44BBA1-5C53-4C15-8B03-DE6CBA5BB285}" srcOrd="0" destOrd="0" presId="urn:microsoft.com/office/officeart/2005/8/layout/StepDownProcess"/>
    <dgm:cxn modelId="{47BB3614-7911-4427-9D1F-BD374F9876C4}" srcId="{37E7567E-7FCC-42C1-A85C-9D6AE2DE8360}" destId="{025B6B19-A5C1-4868-9326-C83D8844BF89}" srcOrd="2" destOrd="0" parTransId="{50F0E90A-57D9-4E0B-A85A-5D147264388C}" sibTransId="{E4D8F2E6-8A42-4526-B8BF-ECD765C1B5C9}"/>
    <dgm:cxn modelId="{D2EAAFA6-E0E5-41D9-97A9-B3B2353E3D64}" srcId="{37E7567E-7FCC-42C1-A85C-9D6AE2DE8360}" destId="{BC151DC5-C0C7-4730-968D-95980DA4D6BF}" srcOrd="1" destOrd="0" parTransId="{F4CAD72F-E1CD-4B4A-BAC5-D5D2B6AFCEB6}" sibTransId="{D2FEC42B-271B-42C7-8BD1-2C01CCCD7C7E}"/>
    <dgm:cxn modelId="{88BC95E1-B5A6-4463-9D5C-68E7F7C54DD6}" srcId="{37E7567E-7FCC-42C1-A85C-9D6AE2DE8360}" destId="{33712C57-7BED-4627-A65A-C42CF1A9F8EF}" srcOrd="0" destOrd="0" parTransId="{B32F67C3-5630-46B8-8D94-5F73551B311E}" sibTransId="{A0B4918E-B88E-42F3-90CF-99F1779BBAC9}"/>
    <dgm:cxn modelId="{27CD1DAF-D40F-4037-9F9E-A90D726707B4}" type="presOf" srcId="{33712C57-7BED-4627-A65A-C42CF1A9F8EF}" destId="{5EB8E497-6330-4705-B27B-66FF2DC307A8}" srcOrd="0" destOrd="0" presId="urn:microsoft.com/office/officeart/2005/8/layout/StepDownProcess"/>
    <dgm:cxn modelId="{33D1837A-8151-42D6-BC28-D05F08B0F709}" type="presOf" srcId="{BC151DC5-C0C7-4730-968D-95980DA4D6BF}" destId="{A12BC4C3-C518-40DF-9B5B-739CDDE18324}" srcOrd="0" destOrd="0" presId="urn:microsoft.com/office/officeart/2005/8/layout/StepDownProcess"/>
    <dgm:cxn modelId="{97A39D5A-11F7-4E46-9754-0A09CD9E9EB0}" type="presOf" srcId="{025B6B19-A5C1-4868-9326-C83D8844BF89}" destId="{BAD8DF00-7B10-4C09-8C33-65FD42A7DCBC}" srcOrd="0" destOrd="0" presId="urn:microsoft.com/office/officeart/2005/8/layout/StepDownProcess"/>
    <dgm:cxn modelId="{3042DC06-C08D-4136-BD51-D2D27047BD15}" type="presParOf" srcId="{EF44BBA1-5C53-4C15-8B03-DE6CBA5BB285}" destId="{008522DE-42B6-4923-9E71-2A2D53BB343E}" srcOrd="0" destOrd="0" presId="urn:microsoft.com/office/officeart/2005/8/layout/StepDownProcess"/>
    <dgm:cxn modelId="{5BD4A09B-7A00-4F8D-A130-9E01DD9DBE60}" type="presParOf" srcId="{008522DE-42B6-4923-9E71-2A2D53BB343E}" destId="{5CFAF5ED-EC31-4443-9ECC-D4EB2B3FBA3F}" srcOrd="0" destOrd="0" presId="urn:microsoft.com/office/officeart/2005/8/layout/StepDownProcess"/>
    <dgm:cxn modelId="{1673DEA4-8297-42AC-AB86-85D63B95F12C}" type="presParOf" srcId="{008522DE-42B6-4923-9E71-2A2D53BB343E}" destId="{5EB8E497-6330-4705-B27B-66FF2DC307A8}" srcOrd="1" destOrd="0" presId="urn:microsoft.com/office/officeart/2005/8/layout/StepDownProcess"/>
    <dgm:cxn modelId="{4B082EC9-4E00-4EBD-8E92-20D4C8C61F1D}" type="presParOf" srcId="{008522DE-42B6-4923-9E71-2A2D53BB343E}" destId="{94774FC9-E60A-435F-967B-6AEDA93B5801}" srcOrd="2" destOrd="0" presId="urn:microsoft.com/office/officeart/2005/8/layout/StepDownProcess"/>
    <dgm:cxn modelId="{E45F9F99-CCFF-4056-97FA-D7A700FC0E81}" type="presParOf" srcId="{EF44BBA1-5C53-4C15-8B03-DE6CBA5BB285}" destId="{E567E170-3A54-4505-8834-0DB59179A068}" srcOrd="1" destOrd="0" presId="urn:microsoft.com/office/officeart/2005/8/layout/StepDownProcess"/>
    <dgm:cxn modelId="{B50BDEEF-EF50-4C63-BE6B-B86255458679}" type="presParOf" srcId="{EF44BBA1-5C53-4C15-8B03-DE6CBA5BB285}" destId="{0D825C62-1FE2-4BF2-9FE6-5C57EFFB0DA5}" srcOrd="2" destOrd="0" presId="urn:microsoft.com/office/officeart/2005/8/layout/StepDownProcess"/>
    <dgm:cxn modelId="{26FD4590-546B-4AB8-BCB8-A12C421BC7A2}" type="presParOf" srcId="{0D825C62-1FE2-4BF2-9FE6-5C57EFFB0DA5}" destId="{97EA48B8-8AE8-41FA-9A9B-5BCBA9FF84F8}" srcOrd="0" destOrd="0" presId="urn:microsoft.com/office/officeart/2005/8/layout/StepDownProcess"/>
    <dgm:cxn modelId="{5B76975F-380C-4CDC-A86F-61E751CC7B2E}" type="presParOf" srcId="{0D825C62-1FE2-4BF2-9FE6-5C57EFFB0DA5}" destId="{A12BC4C3-C518-40DF-9B5B-739CDDE18324}" srcOrd="1" destOrd="0" presId="urn:microsoft.com/office/officeart/2005/8/layout/StepDownProcess"/>
    <dgm:cxn modelId="{95E90D85-F8D8-492D-ACD6-2F3D0EB89EC9}" type="presParOf" srcId="{0D825C62-1FE2-4BF2-9FE6-5C57EFFB0DA5}" destId="{ADC85127-6DD2-443E-AEAC-DFDC4F5DF428}" srcOrd="2" destOrd="0" presId="urn:microsoft.com/office/officeart/2005/8/layout/StepDownProcess"/>
    <dgm:cxn modelId="{EB785F62-97C1-43DC-B2A7-D42C5C6F6944}" type="presParOf" srcId="{EF44BBA1-5C53-4C15-8B03-DE6CBA5BB285}" destId="{762CAC5A-1AD4-488C-802A-0E0D9E9A2FAC}" srcOrd="3" destOrd="0" presId="urn:microsoft.com/office/officeart/2005/8/layout/StepDownProcess"/>
    <dgm:cxn modelId="{301847A7-769D-4300-8514-32DA689DD69F}" type="presParOf" srcId="{EF44BBA1-5C53-4C15-8B03-DE6CBA5BB285}" destId="{AFA42379-E627-471A-B97A-B731A858D48D}" srcOrd="4" destOrd="0" presId="urn:microsoft.com/office/officeart/2005/8/layout/StepDownProcess"/>
    <dgm:cxn modelId="{464BBF89-1723-4A54-AD21-14396A3A65DD}" type="presParOf" srcId="{AFA42379-E627-471A-B97A-B731A858D48D}" destId="{BAD8DF00-7B10-4C09-8C33-65FD42A7DCBC}"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E3609-27D4-456F-A841-522743458B3F}" type="doc">
      <dgm:prSet loTypeId="urn:microsoft.com/office/officeart/2008/layout/LinedList" loCatId="list" qsTypeId="urn:microsoft.com/office/officeart/2005/8/quickstyle/3d1" qsCatId="3D" csTypeId="urn:microsoft.com/office/officeart/2005/8/colors/accent3_3" csCatId="accent3" phldr="1"/>
      <dgm:spPr/>
      <dgm:t>
        <a:bodyPr/>
        <a:lstStyle/>
        <a:p>
          <a:endParaRPr lang="zh-CN" altLang="en-US"/>
        </a:p>
      </dgm:t>
    </dgm:pt>
    <dgm:pt modelId="{732AA3B1-6ABD-497B-BD33-0F3A9F8F3CFE}">
      <dgm:prSet/>
      <dgm:spPr/>
      <dgm:t>
        <a:bodyPr/>
        <a:lstStyle/>
        <a:p>
          <a:pPr rtl="0"/>
          <a:r>
            <a:rPr lang="en-US" dirty="0" smtClean="0">
              <a:effectLst>
                <a:outerShdw blurRad="38100" dist="38100" dir="2700000" algn="tl">
                  <a:srgbClr val="000000">
                    <a:alpha val="43137"/>
                  </a:srgbClr>
                </a:outerShdw>
              </a:effectLst>
            </a:rPr>
            <a:t>Just play with the codes!</a:t>
          </a:r>
          <a:endParaRPr lang="zh-CN" dirty="0">
            <a:effectLst>
              <a:outerShdw blurRad="38100" dist="38100" dir="2700000" algn="tl">
                <a:srgbClr val="000000">
                  <a:alpha val="43137"/>
                </a:srgbClr>
              </a:outerShdw>
            </a:effectLst>
          </a:endParaRPr>
        </a:p>
      </dgm:t>
    </dgm:pt>
    <dgm:pt modelId="{3F507588-3B21-4CBF-ABF2-6ACBBDEEB134}" type="parTrans" cxnId="{20BBB8F3-4CF4-4BF7-BF17-BC443341319B}">
      <dgm:prSet/>
      <dgm:spPr/>
      <dgm:t>
        <a:bodyPr/>
        <a:lstStyle/>
        <a:p>
          <a:endParaRPr lang="zh-CN" altLang="en-US"/>
        </a:p>
      </dgm:t>
    </dgm:pt>
    <dgm:pt modelId="{D2B610B3-6D24-4BA8-83F0-B09B9BC7A5DC}" type="sibTrans" cxnId="{20BBB8F3-4CF4-4BF7-BF17-BC443341319B}">
      <dgm:prSet/>
      <dgm:spPr/>
      <dgm:t>
        <a:bodyPr/>
        <a:lstStyle/>
        <a:p>
          <a:endParaRPr lang="zh-CN" altLang="en-US"/>
        </a:p>
      </dgm:t>
    </dgm:pt>
    <dgm:pt modelId="{67CC6691-3683-416E-8C8D-50913099D93C}">
      <dgm:prSet/>
      <dgm:spPr/>
      <dgm:t>
        <a:bodyPr/>
        <a:lstStyle/>
        <a:p>
          <a:pPr rtl="0"/>
          <a:r>
            <a:rPr lang="en-US" dirty="0" smtClean="0">
              <a:effectLst>
                <a:outerShdw blurRad="38100" dist="38100" dir="2700000" algn="tl">
                  <a:srgbClr val="000000">
                    <a:alpha val="43137"/>
                  </a:srgbClr>
                </a:outerShdw>
              </a:effectLst>
            </a:rPr>
            <a:t>Tune the arguments and see the results.</a:t>
          </a:r>
          <a:endParaRPr lang="zh-CN" dirty="0">
            <a:effectLst>
              <a:outerShdw blurRad="38100" dist="38100" dir="2700000" algn="tl">
                <a:srgbClr val="000000">
                  <a:alpha val="43137"/>
                </a:srgbClr>
              </a:outerShdw>
            </a:effectLst>
          </a:endParaRPr>
        </a:p>
      </dgm:t>
    </dgm:pt>
    <dgm:pt modelId="{013FDBDB-2D14-45E0-8A15-D47567733FEF}" type="parTrans" cxnId="{01B633B0-9C6E-4AAA-BEA1-E6B586ECC657}">
      <dgm:prSet/>
      <dgm:spPr/>
      <dgm:t>
        <a:bodyPr/>
        <a:lstStyle/>
        <a:p>
          <a:endParaRPr lang="zh-CN" altLang="en-US"/>
        </a:p>
      </dgm:t>
    </dgm:pt>
    <dgm:pt modelId="{7E18C4E8-91CB-4C4B-969E-7328070A9AA4}" type="sibTrans" cxnId="{01B633B0-9C6E-4AAA-BEA1-E6B586ECC657}">
      <dgm:prSet/>
      <dgm:spPr/>
      <dgm:t>
        <a:bodyPr/>
        <a:lstStyle/>
        <a:p>
          <a:endParaRPr lang="zh-CN" altLang="en-US"/>
        </a:p>
      </dgm:t>
    </dgm:pt>
    <dgm:pt modelId="{8D7F5440-C2BF-42CB-BB66-E697BAF36F35}">
      <dgm:prSet/>
      <dgm:spPr/>
      <dgm:t>
        <a:bodyPr/>
        <a:lstStyle/>
        <a:p>
          <a:pPr rtl="0"/>
          <a:r>
            <a:rPr lang="en-US" dirty="0" smtClean="0">
              <a:effectLst>
                <a:outerShdw blurRad="38100" dist="38100" dir="2700000" algn="tl">
                  <a:srgbClr val="000000">
                    <a:alpha val="43137"/>
                  </a:srgbClr>
                </a:outerShdw>
              </a:effectLst>
            </a:rPr>
            <a:t>Note that the performance is quite sensitive to the number of particles and the process noise. </a:t>
          </a:r>
          <a:endParaRPr lang="zh-CN" dirty="0">
            <a:effectLst>
              <a:outerShdw blurRad="38100" dist="38100" dir="2700000" algn="tl">
                <a:srgbClr val="000000">
                  <a:alpha val="43137"/>
                </a:srgbClr>
              </a:outerShdw>
            </a:effectLst>
          </a:endParaRPr>
        </a:p>
      </dgm:t>
    </dgm:pt>
    <dgm:pt modelId="{CB820BC8-A966-4B23-827B-E0BD508BA4EF}" type="parTrans" cxnId="{C0F3DBC8-CE75-4DA1-92F5-C8A2F0DBE13E}">
      <dgm:prSet/>
      <dgm:spPr/>
      <dgm:t>
        <a:bodyPr/>
        <a:lstStyle/>
        <a:p>
          <a:endParaRPr lang="zh-CN" altLang="en-US"/>
        </a:p>
      </dgm:t>
    </dgm:pt>
    <dgm:pt modelId="{FF2E51D6-5D41-4704-B9AC-69E82A387D4D}" type="sibTrans" cxnId="{C0F3DBC8-CE75-4DA1-92F5-C8A2F0DBE13E}">
      <dgm:prSet/>
      <dgm:spPr/>
      <dgm:t>
        <a:bodyPr/>
        <a:lstStyle/>
        <a:p>
          <a:endParaRPr lang="zh-CN" altLang="en-US"/>
        </a:p>
      </dgm:t>
    </dgm:pt>
    <dgm:pt modelId="{1CB239F1-E836-4886-B51A-53DA4E87D509}">
      <dgm:prSet/>
      <dgm:spPr/>
      <dgm:t>
        <a:bodyPr/>
        <a:lstStyle/>
        <a:p>
          <a:pPr rtl="0"/>
          <a:r>
            <a:rPr lang="en-US" smtClean="0">
              <a:effectLst>
                <a:outerShdw blurRad="38100" dist="38100" dir="2700000" algn="tl">
                  <a:srgbClr val="000000">
                    <a:alpha val="43137"/>
                  </a:srgbClr>
                </a:outerShdw>
              </a:effectLst>
            </a:rPr>
            <a:t>Generally</a:t>
          </a:r>
          <a:r>
            <a:rPr lang="en-US" dirty="0" smtClean="0">
              <a:effectLst>
                <a:outerShdw blurRad="38100" dist="38100" dir="2700000" algn="tl">
                  <a:srgbClr val="000000">
                    <a:alpha val="43137"/>
                  </a:srgbClr>
                </a:outerShdw>
              </a:effectLst>
            </a:rPr>
            <a:t>, the process noise should be larger than the motion noise employed in generating the ground truth to ensure the sampled particle set more probably covers the true state. </a:t>
          </a:r>
          <a:endParaRPr lang="zh-CN" dirty="0">
            <a:effectLst>
              <a:outerShdw blurRad="38100" dist="38100" dir="2700000" algn="tl">
                <a:srgbClr val="000000">
                  <a:alpha val="43137"/>
                </a:srgbClr>
              </a:outerShdw>
            </a:effectLst>
          </a:endParaRPr>
        </a:p>
      </dgm:t>
    </dgm:pt>
    <dgm:pt modelId="{787C12B1-1503-40D9-B538-E873EC09D93B}" type="parTrans" cxnId="{A6D42234-6F88-449D-B0F8-4CF88FDA3FDD}">
      <dgm:prSet/>
      <dgm:spPr/>
      <dgm:t>
        <a:bodyPr/>
        <a:lstStyle/>
        <a:p>
          <a:endParaRPr lang="zh-CN" altLang="en-US"/>
        </a:p>
      </dgm:t>
    </dgm:pt>
    <dgm:pt modelId="{87DE382A-1228-46AC-9F11-A3AEB53A81C3}" type="sibTrans" cxnId="{A6D42234-6F88-449D-B0F8-4CF88FDA3FDD}">
      <dgm:prSet/>
      <dgm:spPr/>
      <dgm:t>
        <a:bodyPr/>
        <a:lstStyle/>
        <a:p>
          <a:endParaRPr lang="zh-CN" altLang="en-US"/>
        </a:p>
      </dgm:t>
    </dgm:pt>
    <dgm:pt modelId="{7EF3964A-6E61-4E8D-87FB-683FF4F823A2}" type="pres">
      <dgm:prSet presAssocID="{6E1E3609-27D4-456F-A841-522743458B3F}" presName="vert0" presStyleCnt="0">
        <dgm:presLayoutVars>
          <dgm:dir/>
          <dgm:animOne val="branch"/>
          <dgm:animLvl val="lvl"/>
        </dgm:presLayoutVars>
      </dgm:prSet>
      <dgm:spPr/>
      <dgm:t>
        <a:bodyPr/>
        <a:lstStyle/>
        <a:p>
          <a:endParaRPr lang="zh-CN" altLang="en-US"/>
        </a:p>
      </dgm:t>
    </dgm:pt>
    <dgm:pt modelId="{A16CDBBB-25CD-400B-924E-22C61A4F6E75}" type="pres">
      <dgm:prSet presAssocID="{732AA3B1-6ABD-497B-BD33-0F3A9F8F3CFE}" presName="thickLine" presStyleLbl="alignNode1" presStyleIdx="0" presStyleCnt="1"/>
      <dgm:spPr/>
    </dgm:pt>
    <dgm:pt modelId="{2E1E7D7F-54FB-435C-A5A7-8E24C473796C}" type="pres">
      <dgm:prSet presAssocID="{732AA3B1-6ABD-497B-BD33-0F3A9F8F3CFE}" presName="horz1" presStyleCnt="0"/>
      <dgm:spPr/>
    </dgm:pt>
    <dgm:pt modelId="{1355682E-4AB1-4FF8-95E0-68CA1C0A51C4}" type="pres">
      <dgm:prSet presAssocID="{732AA3B1-6ABD-497B-BD33-0F3A9F8F3CFE}" presName="tx1" presStyleLbl="revTx" presStyleIdx="0" presStyleCnt="4"/>
      <dgm:spPr/>
      <dgm:t>
        <a:bodyPr/>
        <a:lstStyle/>
        <a:p>
          <a:endParaRPr lang="zh-CN" altLang="en-US"/>
        </a:p>
      </dgm:t>
    </dgm:pt>
    <dgm:pt modelId="{6AD85F26-B23F-43DE-8D1D-E52D86A9375E}" type="pres">
      <dgm:prSet presAssocID="{732AA3B1-6ABD-497B-BD33-0F3A9F8F3CFE}" presName="vert1" presStyleCnt="0"/>
      <dgm:spPr/>
    </dgm:pt>
    <dgm:pt modelId="{A4499D44-AE06-4CD8-B125-4879C1E9852B}" type="pres">
      <dgm:prSet presAssocID="{8D7F5440-C2BF-42CB-BB66-E697BAF36F35}" presName="vertSpace2a" presStyleCnt="0"/>
      <dgm:spPr/>
    </dgm:pt>
    <dgm:pt modelId="{5052413B-17E2-4C1C-B91D-62EE5D86A22F}" type="pres">
      <dgm:prSet presAssocID="{8D7F5440-C2BF-42CB-BB66-E697BAF36F35}" presName="horz2" presStyleCnt="0"/>
      <dgm:spPr/>
    </dgm:pt>
    <dgm:pt modelId="{3CEC8A72-8FA7-4AEC-BD93-11CA64D79D86}" type="pres">
      <dgm:prSet presAssocID="{8D7F5440-C2BF-42CB-BB66-E697BAF36F35}" presName="horzSpace2" presStyleCnt="0"/>
      <dgm:spPr/>
    </dgm:pt>
    <dgm:pt modelId="{32F2C9D0-FEA7-40BD-A856-D2157701E49F}" type="pres">
      <dgm:prSet presAssocID="{8D7F5440-C2BF-42CB-BB66-E697BAF36F35}" presName="tx2" presStyleLbl="revTx" presStyleIdx="1" presStyleCnt="4"/>
      <dgm:spPr/>
      <dgm:t>
        <a:bodyPr/>
        <a:lstStyle/>
        <a:p>
          <a:endParaRPr lang="zh-CN" altLang="en-US"/>
        </a:p>
      </dgm:t>
    </dgm:pt>
    <dgm:pt modelId="{AA53955B-5758-41B0-8C6A-048DCAB04940}" type="pres">
      <dgm:prSet presAssocID="{8D7F5440-C2BF-42CB-BB66-E697BAF36F35}" presName="vert2" presStyleCnt="0"/>
      <dgm:spPr/>
    </dgm:pt>
    <dgm:pt modelId="{86028B3B-E608-48C4-B4D2-B73662083B88}" type="pres">
      <dgm:prSet presAssocID="{8D7F5440-C2BF-42CB-BB66-E697BAF36F35}" presName="thinLine2b" presStyleLbl="callout" presStyleIdx="0" presStyleCnt="3"/>
      <dgm:spPr/>
    </dgm:pt>
    <dgm:pt modelId="{C674BAD6-17E7-46F8-886B-E48EEAE6C7FF}" type="pres">
      <dgm:prSet presAssocID="{8D7F5440-C2BF-42CB-BB66-E697BAF36F35}" presName="vertSpace2b" presStyleCnt="0"/>
      <dgm:spPr/>
    </dgm:pt>
    <dgm:pt modelId="{57162952-C647-4B9F-8F4F-55322F341B9D}" type="pres">
      <dgm:prSet presAssocID="{1CB239F1-E836-4886-B51A-53DA4E87D509}" presName="horz2" presStyleCnt="0"/>
      <dgm:spPr/>
    </dgm:pt>
    <dgm:pt modelId="{BC90CE69-4151-4EC7-83B4-1B5A08D942FF}" type="pres">
      <dgm:prSet presAssocID="{1CB239F1-E836-4886-B51A-53DA4E87D509}" presName="horzSpace2" presStyleCnt="0"/>
      <dgm:spPr/>
    </dgm:pt>
    <dgm:pt modelId="{A9832573-6AC0-4E4B-A205-F5DA383284CD}" type="pres">
      <dgm:prSet presAssocID="{1CB239F1-E836-4886-B51A-53DA4E87D509}" presName="tx2" presStyleLbl="revTx" presStyleIdx="2" presStyleCnt="4"/>
      <dgm:spPr/>
      <dgm:t>
        <a:bodyPr/>
        <a:lstStyle/>
        <a:p>
          <a:endParaRPr lang="zh-CN" altLang="en-US"/>
        </a:p>
      </dgm:t>
    </dgm:pt>
    <dgm:pt modelId="{FEE4D9A2-9A56-4D0F-839F-6A61F09847F9}" type="pres">
      <dgm:prSet presAssocID="{1CB239F1-E836-4886-B51A-53DA4E87D509}" presName="vert2" presStyleCnt="0"/>
      <dgm:spPr/>
    </dgm:pt>
    <dgm:pt modelId="{3C6BB43C-562B-454B-86B8-B6D2B94C9297}" type="pres">
      <dgm:prSet presAssocID="{1CB239F1-E836-4886-B51A-53DA4E87D509}" presName="thinLine2b" presStyleLbl="callout" presStyleIdx="1" presStyleCnt="3"/>
      <dgm:spPr/>
    </dgm:pt>
    <dgm:pt modelId="{11B2B25B-92E4-4708-BC64-25C32EB5A308}" type="pres">
      <dgm:prSet presAssocID="{1CB239F1-E836-4886-B51A-53DA4E87D509}" presName="vertSpace2b" presStyleCnt="0"/>
      <dgm:spPr/>
    </dgm:pt>
    <dgm:pt modelId="{AB8870A0-E793-4E85-A5D4-1497A6B16C7B}" type="pres">
      <dgm:prSet presAssocID="{67CC6691-3683-416E-8C8D-50913099D93C}" presName="horz2" presStyleCnt="0"/>
      <dgm:spPr/>
    </dgm:pt>
    <dgm:pt modelId="{EF6075F6-94AA-436E-A048-ED62C07DB603}" type="pres">
      <dgm:prSet presAssocID="{67CC6691-3683-416E-8C8D-50913099D93C}" presName="horzSpace2" presStyleCnt="0"/>
      <dgm:spPr/>
    </dgm:pt>
    <dgm:pt modelId="{0971F452-19AA-466D-B8E5-9920F3C173E5}" type="pres">
      <dgm:prSet presAssocID="{67CC6691-3683-416E-8C8D-50913099D93C}" presName="tx2" presStyleLbl="revTx" presStyleIdx="3" presStyleCnt="4"/>
      <dgm:spPr/>
      <dgm:t>
        <a:bodyPr/>
        <a:lstStyle/>
        <a:p>
          <a:endParaRPr lang="zh-CN" altLang="en-US"/>
        </a:p>
      </dgm:t>
    </dgm:pt>
    <dgm:pt modelId="{8C9B1AD1-F68C-4DFA-8C43-EB6BDF2126C0}" type="pres">
      <dgm:prSet presAssocID="{67CC6691-3683-416E-8C8D-50913099D93C}" presName="vert2" presStyleCnt="0"/>
      <dgm:spPr/>
    </dgm:pt>
    <dgm:pt modelId="{1AB99608-1722-4E06-8D38-1263699AC9BE}" type="pres">
      <dgm:prSet presAssocID="{67CC6691-3683-416E-8C8D-50913099D93C}" presName="thinLine2b" presStyleLbl="callout" presStyleIdx="2" presStyleCnt="3"/>
      <dgm:spPr/>
    </dgm:pt>
    <dgm:pt modelId="{D8E21303-65C1-4319-B1DD-3D8D87014E90}" type="pres">
      <dgm:prSet presAssocID="{67CC6691-3683-416E-8C8D-50913099D93C}" presName="vertSpace2b" presStyleCnt="0"/>
      <dgm:spPr/>
    </dgm:pt>
  </dgm:ptLst>
  <dgm:cxnLst>
    <dgm:cxn modelId="{2124939C-D26A-4157-91A2-73DDC83C6849}" type="presOf" srcId="{6E1E3609-27D4-456F-A841-522743458B3F}" destId="{7EF3964A-6E61-4E8D-87FB-683FF4F823A2}" srcOrd="0" destOrd="0" presId="urn:microsoft.com/office/officeart/2008/layout/LinedList"/>
    <dgm:cxn modelId="{1C77FDAD-4523-424F-81DD-31B8C465B94A}" type="presOf" srcId="{8D7F5440-C2BF-42CB-BB66-E697BAF36F35}" destId="{32F2C9D0-FEA7-40BD-A856-D2157701E49F}" srcOrd="0" destOrd="0" presId="urn:microsoft.com/office/officeart/2008/layout/LinedList"/>
    <dgm:cxn modelId="{C0F3DBC8-CE75-4DA1-92F5-C8A2F0DBE13E}" srcId="{732AA3B1-6ABD-497B-BD33-0F3A9F8F3CFE}" destId="{8D7F5440-C2BF-42CB-BB66-E697BAF36F35}" srcOrd="0" destOrd="0" parTransId="{CB820BC8-A966-4B23-827B-E0BD508BA4EF}" sibTransId="{FF2E51D6-5D41-4704-B9AC-69E82A387D4D}"/>
    <dgm:cxn modelId="{A6D42234-6F88-449D-B0F8-4CF88FDA3FDD}" srcId="{732AA3B1-6ABD-497B-BD33-0F3A9F8F3CFE}" destId="{1CB239F1-E836-4886-B51A-53DA4E87D509}" srcOrd="1" destOrd="0" parTransId="{787C12B1-1503-40D9-B538-E873EC09D93B}" sibTransId="{87DE382A-1228-46AC-9F11-A3AEB53A81C3}"/>
    <dgm:cxn modelId="{01B633B0-9C6E-4AAA-BEA1-E6B586ECC657}" srcId="{732AA3B1-6ABD-497B-BD33-0F3A9F8F3CFE}" destId="{67CC6691-3683-416E-8C8D-50913099D93C}" srcOrd="2" destOrd="0" parTransId="{013FDBDB-2D14-45E0-8A15-D47567733FEF}" sibTransId="{7E18C4E8-91CB-4C4B-969E-7328070A9AA4}"/>
    <dgm:cxn modelId="{20BBB8F3-4CF4-4BF7-BF17-BC443341319B}" srcId="{6E1E3609-27D4-456F-A841-522743458B3F}" destId="{732AA3B1-6ABD-497B-BD33-0F3A9F8F3CFE}" srcOrd="0" destOrd="0" parTransId="{3F507588-3B21-4CBF-ABF2-6ACBBDEEB134}" sibTransId="{D2B610B3-6D24-4BA8-83F0-B09B9BC7A5DC}"/>
    <dgm:cxn modelId="{0018E7DD-92DB-4E9C-9A23-545A517967FF}" type="presOf" srcId="{1CB239F1-E836-4886-B51A-53DA4E87D509}" destId="{A9832573-6AC0-4E4B-A205-F5DA383284CD}" srcOrd="0" destOrd="0" presId="urn:microsoft.com/office/officeart/2008/layout/LinedList"/>
    <dgm:cxn modelId="{178DDEB5-154C-4F81-B60F-91F462A87E99}" type="presOf" srcId="{67CC6691-3683-416E-8C8D-50913099D93C}" destId="{0971F452-19AA-466D-B8E5-9920F3C173E5}" srcOrd="0" destOrd="0" presId="urn:microsoft.com/office/officeart/2008/layout/LinedList"/>
    <dgm:cxn modelId="{C647A652-63AD-4EF5-B901-50EAAB9FEE0E}" type="presOf" srcId="{732AA3B1-6ABD-497B-BD33-0F3A9F8F3CFE}" destId="{1355682E-4AB1-4FF8-95E0-68CA1C0A51C4}" srcOrd="0" destOrd="0" presId="urn:microsoft.com/office/officeart/2008/layout/LinedList"/>
    <dgm:cxn modelId="{765FD05E-FEA7-411D-81D8-05486BC7E89F}" type="presParOf" srcId="{7EF3964A-6E61-4E8D-87FB-683FF4F823A2}" destId="{A16CDBBB-25CD-400B-924E-22C61A4F6E75}" srcOrd="0" destOrd="0" presId="urn:microsoft.com/office/officeart/2008/layout/LinedList"/>
    <dgm:cxn modelId="{5B357322-DC6E-48A8-9FDE-001F58F0C646}" type="presParOf" srcId="{7EF3964A-6E61-4E8D-87FB-683FF4F823A2}" destId="{2E1E7D7F-54FB-435C-A5A7-8E24C473796C}" srcOrd="1" destOrd="0" presId="urn:microsoft.com/office/officeart/2008/layout/LinedList"/>
    <dgm:cxn modelId="{A9976798-1528-43C6-A126-F5A41985F6B8}" type="presParOf" srcId="{2E1E7D7F-54FB-435C-A5A7-8E24C473796C}" destId="{1355682E-4AB1-4FF8-95E0-68CA1C0A51C4}" srcOrd="0" destOrd="0" presId="urn:microsoft.com/office/officeart/2008/layout/LinedList"/>
    <dgm:cxn modelId="{37707AB4-4727-4FF1-8BDC-9752015DA306}" type="presParOf" srcId="{2E1E7D7F-54FB-435C-A5A7-8E24C473796C}" destId="{6AD85F26-B23F-43DE-8D1D-E52D86A9375E}" srcOrd="1" destOrd="0" presId="urn:microsoft.com/office/officeart/2008/layout/LinedList"/>
    <dgm:cxn modelId="{43EAFFF5-100F-4D7B-9D6F-9872811DC401}" type="presParOf" srcId="{6AD85F26-B23F-43DE-8D1D-E52D86A9375E}" destId="{A4499D44-AE06-4CD8-B125-4879C1E9852B}" srcOrd="0" destOrd="0" presId="urn:microsoft.com/office/officeart/2008/layout/LinedList"/>
    <dgm:cxn modelId="{82D94208-A17B-485C-A3DA-71B36F6A39E8}" type="presParOf" srcId="{6AD85F26-B23F-43DE-8D1D-E52D86A9375E}" destId="{5052413B-17E2-4C1C-B91D-62EE5D86A22F}" srcOrd="1" destOrd="0" presId="urn:microsoft.com/office/officeart/2008/layout/LinedList"/>
    <dgm:cxn modelId="{065E2735-5A8C-4DC8-825A-71FCDF040B2E}" type="presParOf" srcId="{5052413B-17E2-4C1C-B91D-62EE5D86A22F}" destId="{3CEC8A72-8FA7-4AEC-BD93-11CA64D79D86}" srcOrd="0" destOrd="0" presId="urn:microsoft.com/office/officeart/2008/layout/LinedList"/>
    <dgm:cxn modelId="{8538B556-A0FA-4548-84A6-FAD263A49BBC}" type="presParOf" srcId="{5052413B-17E2-4C1C-B91D-62EE5D86A22F}" destId="{32F2C9D0-FEA7-40BD-A856-D2157701E49F}" srcOrd="1" destOrd="0" presId="urn:microsoft.com/office/officeart/2008/layout/LinedList"/>
    <dgm:cxn modelId="{BC1C9E92-F4F4-4C86-9DBC-B1B2AB5E2A53}" type="presParOf" srcId="{5052413B-17E2-4C1C-B91D-62EE5D86A22F}" destId="{AA53955B-5758-41B0-8C6A-048DCAB04940}" srcOrd="2" destOrd="0" presId="urn:microsoft.com/office/officeart/2008/layout/LinedList"/>
    <dgm:cxn modelId="{CEFA40EC-91E4-4678-ACF7-30A9BC3666A1}" type="presParOf" srcId="{6AD85F26-B23F-43DE-8D1D-E52D86A9375E}" destId="{86028B3B-E608-48C4-B4D2-B73662083B88}" srcOrd="2" destOrd="0" presId="urn:microsoft.com/office/officeart/2008/layout/LinedList"/>
    <dgm:cxn modelId="{19DBEF95-69A9-41F9-9773-13709531FDCA}" type="presParOf" srcId="{6AD85F26-B23F-43DE-8D1D-E52D86A9375E}" destId="{C674BAD6-17E7-46F8-886B-E48EEAE6C7FF}" srcOrd="3" destOrd="0" presId="urn:microsoft.com/office/officeart/2008/layout/LinedList"/>
    <dgm:cxn modelId="{3C0D6D24-F836-425F-955D-BA841ED186CA}" type="presParOf" srcId="{6AD85F26-B23F-43DE-8D1D-E52D86A9375E}" destId="{57162952-C647-4B9F-8F4F-55322F341B9D}" srcOrd="4" destOrd="0" presId="urn:microsoft.com/office/officeart/2008/layout/LinedList"/>
    <dgm:cxn modelId="{8ADF802B-DE6F-4664-A666-DFB19F173FA3}" type="presParOf" srcId="{57162952-C647-4B9F-8F4F-55322F341B9D}" destId="{BC90CE69-4151-4EC7-83B4-1B5A08D942FF}" srcOrd="0" destOrd="0" presId="urn:microsoft.com/office/officeart/2008/layout/LinedList"/>
    <dgm:cxn modelId="{0909AD58-36F5-4706-99B1-4E37EDCC22E1}" type="presParOf" srcId="{57162952-C647-4B9F-8F4F-55322F341B9D}" destId="{A9832573-6AC0-4E4B-A205-F5DA383284CD}" srcOrd="1" destOrd="0" presId="urn:microsoft.com/office/officeart/2008/layout/LinedList"/>
    <dgm:cxn modelId="{7379CCE4-5591-44F1-807B-87F0A81FEF88}" type="presParOf" srcId="{57162952-C647-4B9F-8F4F-55322F341B9D}" destId="{FEE4D9A2-9A56-4D0F-839F-6A61F09847F9}" srcOrd="2" destOrd="0" presId="urn:microsoft.com/office/officeart/2008/layout/LinedList"/>
    <dgm:cxn modelId="{45C97530-D9E8-48D2-A5E1-3394CBC8D1D4}" type="presParOf" srcId="{6AD85F26-B23F-43DE-8D1D-E52D86A9375E}" destId="{3C6BB43C-562B-454B-86B8-B6D2B94C9297}" srcOrd="5" destOrd="0" presId="urn:microsoft.com/office/officeart/2008/layout/LinedList"/>
    <dgm:cxn modelId="{BFBAA234-7197-4D54-A7D0-109D9F616164}" type="presParOf" srcId="{6AD85F26-B23F-43DE-8D1D-E52D86A9375E}" destId="{11B2B25B-92E4-4708-BC64-25C32EB5A308}" srcOrd="6" destOrd="0" presId="urn:microsoft.com/office/officeart/2008/layout/LinedList"/>
    <dgm:cxn modelId="{628DDC8F-EBF2-46EF-8BE4-6FA3DFBDB817}" type="presParOf" srcId="{6AD85F26-B23F-43DE-8D1D-E52D86A9375E}" destId="{AB8870A0-E793-4E85-A5D4-1497A6B16C7B}" srcOrd="7" destOrd="0" presId="urn:microsoft.com/office/officeart/2008/layout/LinedList"/>
    <dgm:cxn modelId="{FCF6A8FF-83F5-459D-B497-7C63C8C5F912}" type="presParOf" srcId="{AB8870A0-E793-4E85-A5D4-1497A6B16C7B}" destId="{EF6075F6-94AA-436E-A048-ED62C07DB603}" srcOrd="0" destOrd="0" presId="urn:microsoft.com/office/officeart/2008/layout/LinedList"/>
    <dgm:cxn modelId="{E47218CE-4C33-4B82-A1DE-F15934666DCE}" type="presParOf" srcId="{AB8870A0-E793-4E85-A5D4-1497A6B16C7B}" destId="{0971F452-19AA-466D-B8E5-9920F3C173E5}" srcOrd="1" destOrd="0" presId="urn:microsoft.com/office/officeart/2008/layout/LinedList"/>
    <dgm:cxn modelId="{1B7D453C-73DC-4DD5-A0A1-11BDFAD8FC20}" type="presParOf" srcId="{AB8870A0-E793-4E85-A5D4-1497A6B16C7B}" destId="{8C9B1AD1-F68C-4DFA-8C43-EB6BDF2126C0}" srcOrd="2" destOrd="0" presId="urn:microsoft.com/office/officeart/2008/layout/LinedList"/>
    <dgm:cxn modelId="{90D40BF6-D2D9-4367-BCA3-D29CE1C3A496}" type="presParOf" srcId="{6AD85F26-B23F-43DE-8D1D-E52D86A9375E}" destId="{1AB99608-1722-4E06-8D38-1263699AC9BE}" srcOrd="8" destOrd="0" presId="urn:microsoft.com/office/officeart/2008/layout/LinedList"/>
    <dgm:cxn modelId="{E1D8A505-F28A-4973-ADD6-7DB44685BA1E}" type="presParOf" srcId="{6AD85F26-B23F-43DE-8D1D-E52D86A9375E}" destId="{D8E21303-65C1-4319-B1DD-3D8D87014E90}"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D722BE-F739-4E74-B68C-003957DA9453}" type="doc">
      <dgm:prSet loTypeId="urn:microsoft.com/office/officeart/2008/layout/LinedList" loCatId="list" qsTypeId="urn:microsoft.com/office/officeart/2005/8/quickstyle/3d1" qsCatId="3D" csTypeId="urn:microsoft.com/office/officeart/2005/8/colors/accent2_5" csCatId="accent2"/>
      <dgm:spPr/>
      <dgm:t>
        <a:bodyPr/>
        <a:lstStyle/>
        <a:p>
          <a:endParaRPr lang="zh-CN" altLang="en-US"/>
        </a:p>
      </dgm:t>
    </dgm:pt>
    <dgm:pt modelId="{2585B178-506E-4B84-94A3-79E9F437520D}">
      <dgm:prSet/>
      <dgm:spPr/>
      <dgm:t>
        <a:bodyPr/>
        <a:lstStyle/>
        <a:p>
          <a:pPr rtl="0"/>
          <a:r>
            <a:rPr lang="en-US" smtClean="0">
              <a:effectLst>
                <a:outerShdw blurRad="38100" dist="38100" dir="2700000" algn="tl">
                  <a:srgbClr val="000000">
                    <a:alpha val="43137"/>
                  </a:srgbClr>
                </a:outerShdw>
              </a:effectLst>
            </a:rPr>
            <a:t>Particle filters are an implementation of recursive Bayesian filtering</a:t>
          </a:r>
          <a:endParaRPr lang="zh-CN">
            <a:effectLst>
              <a:outerShdw blurRad="38100" dist="38100" dir="2700000" algn="tl">
                <a:srgbClr val="000000">
                  <a:alpha val="43137"/>
                </a:srgbClr>
              </a:outerShdw>
            </a:effectLst>
          </a:endParaRPr>
        </a:p>
      </dgm:t>
    </dgm:pt>
    <dgm:pt modelId="{B8FEBC5C-5D4B-4109-A05F-8A7B60515A03}" type="parTrans" cxnId="{E6FDCE41-C777-40CA-B0BE-B9D826AF956A}">
      <dgm:prSet/>
      <dgm:spPr/>
      <dgm:t>
        <a:bodyPr/>
        <a:lstStyle/>
        <a:p>
          <a:endParaRPr lang="zh-CN" altLang="en-US"/>
        </a:p>
      </dgm:t>
    </dgm:pt>
    <dgm:pt modelId="{44C2D304-04AE-4C82-9F83-E22ED97279A7}" type="sibTrans" cxnId="{E6FDCE41-C777-40CA-B0BE-B9D826AF956A}">
      <dgm:prSet/>
      <dgm:spPr/>
      <dgm:t>
        <a:bodyPr/>
        <a:lstStyle/>
        <a:p>
          <a:endParaRPr lang="zh-CN" altLang="en-US"/>
        </a:p>
      </dgm:t>
    </dgm:pt>
    <dgm:pt modelId="{5385C641-41FC-486A-9944-E8847A0B06FC}">
      <dgm:prSet/>
      <dgm:spPr/>
      <dgm:t>
        <a:bodyPr/>
        <a:lstStyle/>
        <a:p>
          <a:pPr rtl="0"/>
          <a:r>
            <a:rPr lang="en-US" smtClean="0">
              <a:effectLst>
                <a:outerShdw blurRad="38100" dist="38100" dir="2700000" algn="tl">
                  <a:srgbClr val="000000">
                    <a:alpha val="43137"/>
                  </a:srgbClr>
                </a:outerShdw>
              </a:effectLst>
            </a:rPr>
            <a:t>They represent the posterior by a set of weighted samples.</a:t>
          </a:r>
          <a:endParaRPr lang="zh-CN">
            <a:effectLst>
              <a:outerShdw blurRad="38100" dist="38100" dir="2700000" algn="tl">
                <a:srgbClr val="000000">
                  <a:alpha val="43137"/>
                </a:srgbClr>
              </a:outerShdw>
            </a:effectLst>
          </a:endParaRPr>
        </a:p>
      </dgm:t>
    </dgm:pt>
    <dgm:pt modelId="{681AD338-68F7-4D21-BA30-C8A5FAC37725}" type="parTrans" cxnId="{171AD0D3-389D-423F-9478-2A73C66F1A6A}">
      <dgm:prSet/>
      <dgm:spPr/>
      <dgm:t>
        <a:bodyPr/>
        <a:lstStyle/>
        <a:p>
          <a:endParaRPr lang="zh-CN" altLang="en-US"/>
        </a:p>
      </dgm:t>
    </dgm:pt>
    <dgm:pt modelId="{5190191F-6937-432C-9C06-5D62DD320F83}" type="sibTrans" cxnId="{171AD0D3-389D-423F-9478-2A73C66F1A6A}">
      <dgm:prSet/>
      <dgm:spPr/>
      <dgm:t>
        <a:bodyPr/>
        <a:lstStyle/>
        <a:p>
          <a:endParaRPr lang="zh-CN" altLang="en-US"/>
        </a:p>
      </dgm:t>
    </dgm:pt>
    <dgm:pt modelId="{5F30EA44-68C7-4CDB-950B-B66B3CDD7B51}">
      <dgm:prSet/>
      <dgm:spPr/>
      <dgm:t>
        <a:bodyPr/>
        <a:lstStyle/>
        <a:p>
          <a:pPr rtl="0"/>
          <a:r>
            <a:rPr lang="en-US" smtClean="0">
              <a:effectLst>
                <a:outerShdw blurRad="38100" dist="38100" dir="2700000" algn="tl">
                  <a:srgbClr val="000000">
                    <a:alpha val="43137"/>
                  </a:srgbClr>
                </a:outerShdw>
              </a:effectLst>
            </a:rPr>
            <a:t>In the context of localization, the particles are propagated according to the motion model.</a:t>
          </a:r>
          <a:endParaRPr lang="zh-CN">
            <a:effectLst>
              <a:outerShdw blurRad="38100" dist="38100" dir="2700000" algn="tl">
                <a:srgbClr val="000000">
                  <a:alpha val="43137"/>
                </a:srgbClr>
              </a:outerShdw>
            </a:effectLst>
          </a:endParaRPr>
        </a:p>
      </dgm:t>
    </dgm:pt>
    <dgm:pt modelId="{F6E68EC5-46EA-4087-9705-9A9FA03E931A}" type="parTrans" cxnId="{37489C65-BCB2-4CCB-BF8D-89A7D16D6472}">
      <dgm:prSet/>
      <dgm:spPr/>
      <dgm:t>
        <a:bodyPr/>
        <a:lstStyle/>
        <a:p>
          <a:endParaRPr lang="zh-CN" altLang="en-US"/>
        </a:p>
      </dgm:t>
    </dgm:pt>
    <dgm:pt modelId="{8F620D88-2468-4EC5-B104-BE4330625CAC}" type="sibTrans" cxnId="{37489C65-BCB2-4CCB-BF8D-89A7D16D6472}">
      <dgm:prSet/>
      <dgm:spPr/>
      <dgm:t>
        <a:bodyPr/>
        <a:lstStyle/>
        <a:p>
          <a:endParaRPr lang="zh-CN" altLang="en-US"/>
        </a:p>
      </dgm:t>
    </dgm:pt>
    <dgm:pt modelId="{7ED749FE-AF35-4F35-9489-58687C796682}">
      <dgm:prSet/>
      <dgm:spPr/>
      <dgm:t>
        <a:bodyPr/>
        <a:lstStyle/>
        <a:p>
          <a:pPr rtl="0"/>
          <a:r>
            <a:rPr lang="en-US" dirty="0" smtClean="0">
              <a:effectLst>
                <a:outerShdw blurRad="38100" dist="38100" dir="2700000" algn="tl">
                  <a:srgbClr val="000000">
                    <a:alpha val="43137"/>
                  </a:srgbClr>
                </a:outerShdw>
              </a:effectLst>
            </a:rPr>
            <a:t>They are then weighted according to the likelihood of the observations.</a:t>
          </a:r>
          <a:endParaRPr lang="zh-CN" dirty="0">
            <a:effectLst>
              <a:outerShdw blurRad="38100" dist="38100" dir="2700000" algn="tl">
                <a:srgbClr val="000000">
                  <a:alpha val="43137"/>
                </a:srgbClr>
              </a:outerShdw>
            </a:effectLst>
          </a:endParaRPr>
        </a:p>
      </dgm:t>
    </dgm:pt>
    <dgm:pt modelId="{BAA982BF-FB15-4585-A2F5-A28ABB14905A}" type="parTrans" cxnId="{CCEBABC6-EB5A-4158-96A1-56A63191556B}">
      <dgm:prSet/>
      <dgm:spPr/>
      <dgm:t>
        <a:bodyPr/>
        <a:lstStyle/>
        <a:p>
          <a:endParaRPr lang="zh-CN" altLang="en-US"/>
        </a:p>
      </dgm:t>
    </dgm:pt>
    <dgm:pt modelId="{DE334F84-F480-4471-B0FE-80E70328F09E}" type="sibTrans" cxnId="{CCEBABC6-EB5A-4158-96A1-56A63191556B}">
      <dgm:prSet/>
      <dgm:spPr/>
      <dgm:t>
        <a:bodyPr/>
        <a:lstStyle/>
        <a:p>
          <a:endParaRPr lang="zh-CN" altLang="en-US"/>
        </a:p>
      </dgm:t>
    </dgm:pt>
    <dgm:pt modelId="{E27209E2-85D4-4C24-AD36-8E4312789DAC}">
      <dgm:prSet/>
      <dgm:spPr/>
      <dgm:t>
        <a:bodyPr/>
        <a:lstStyle/>
        <a:p>
          <a:pPr rtl="0"/>
          <a:r>
            <a:rPr lang="en-US" dirty="0" smtClean="0">
              <a:effectLst>
                <a:outerShdw blurRad="38100" dist="38100" dir="2700000" algn="tl">
                  <a:srgbClr val="000000">
                    <a:alpha val="43137"/>
                  </a:srgbClr>
                </a:outerShdw>
              </a:effectLst>
            </a:rPr>
            <a:t>In a re-sampling step, new particles are drawn with a probability proportional to the likelihood of the observation. </a:t>
          </a:r>
          <a:endParaRPr lang="zh-CN" dirty="0">
            <a:effectLst>
              <a:outerShdw blurRad="38100" dist="38100" dir="2700000" algn="tl">
                <a:srgbClr val="000000">
                  <a:alpha val="43137"/>
                </a:srgbClr>
              </a:outerShdw>
            </a:effectLst>
          </a:endParaRPr>
        </a:p>
      </dgm:t>
    </dgm:pt>
    <dgm:pt modelId="{9F85F7E8-9FB4-47AD-9210-113B17C4762D}" type="parTrans" cxnId="{69B8B718-471B-4308-BC00-9B8067775A71}">
      <dgm:prSet/>
      <dgm:spPr/>
      <dgm:t>
        <a:bodyPr/>
        <a:lstStyle/>
        <a:p>
          <a:endParaRPr lang="zh-CN" altLang="en-US"/>
        </a:p>
      </dgm:t>
    </dgm:pt>
    <dgm:pt modelId="{D078F83C-5D41-4D4B-9A21-7A8FAEC8E7ED}" type="sibTrans" cxnId="{69B8B718-471B-4308-BC00-9B8067775A71}">
      <dgm:prSet/>
      <dgm:spPr/>
      <dgm:t>
        <a:bodyPr/>
        <a:lstStyle/>
        <a:p>
          <a:endParaRPr lang="zh-CN" altLang="en-US"/>
        </a:p>
      </dgm:t>
    </dgm:pt>
    <dgm:pt modelId="{4D96996C-7539-4DBB-B080-136232783088}" type="pres">
      <dgm:prSet presAssocID="{84D722BE-F739-4E74-B68C-003957DA9453}" presName="vert0" presStyleCnt="0">
        <dgm:presLayoutVars>
          <dgm:dir/>
          <dgm:animOne val="branch"/>
          <dgm:animLvl val="lvl"/>
        </dgm:presLayoutVars>
      </dgm:prSet>
      <dgm:spPr/>
      <dgm:t>
        <a:bodyPr/>
        <a:lstStyle/>
        <a:p>
          <a:endParaRPr lang="zh-CN" altLang="en-US"/>
        </a:p>
      </dgm:t>
    </dgm:pt>
    <dgm:pt modelId="{A4018249-8B1E-4617-83F0-7F5424BA168D}" type="pres">
      <dgm:prSet presAssocID="{2585B178-506E-4B84-94A3-79E9F437520D}" presName="thickLine" presStyleLbl="alignNode1" presStyleIdx="0" presStyleCnt="5"/>
      <dgm:spPr/>
    </dgm:pt>
    <dgm:pt modelId="{EAAB9E86-F04E-4839-861D-D8D22B717347}" type="pres">
      <dgm:prSet presAssocID="{2585B178-506E-4B84-94A3-79E9F437520D}" presName="horz1" presStyleCnt="0"/>
      <dgm:spPr/>
    </dgm:pt>
    <dgm:pt modelId="{8F52E35E-8537-46C2-8B78-9FF92BB492A5}" type="pres">
      <dgm:prSet presAssocID="{2585B178-506E-4B84-94A3-79E9F437520D}" presName="tx1" presStyleLbl="revTx" presStyleIdx="0" presStyleCnt="5"/>
      <dgm:spPr/>
      <dgm:t>
        <a:bodyPr/>
        <a:lstStyle/>
        <a:p>
          <a:endParaRPr lang="zh-CN" altLang="en-US"/>
        </a:p>
      </dgm:t>
    </dgm:pt>
    <dgm:pt modelId="{654CE1BF-9011-49D6-8F72-3F40691CD9F9}" type="pres">
      <dgm:prSet presAssocID="{2585B178-506E-4B84-94A3-79E9F437520D}" presName="vert1" presStyleCnt="0"/>
      <dgm:spPr/>
    </dgm:pt>
    <dgm:pt modelId="{34117927-0DF6-4B07-8F4D-7CCB713A2CD2}" type="pres">
      <dgm:prSet presAssocID="{5385C641-41FC-486A-9944-E8847A0B06FC}" presName="thickLine" presStyleLbl="alignNode1" presStyleIdx="1" presStyleCnt="5"/>
      <dgm:spPr/>
    </dgm:pt>
    <dgm:pt modelId="{D828F4B9-88D7-4875-9A13-CF69AC38EB01}" type="pres">
      <dgm:prSet presAssocID="{5385C641-41FC-486A-9944-E8847A0B06FC}" presName="horz1" presStyleCnt="0"/>
      <dgm:spPr/>
    </dgm:pt>
    <dgm:pt modelId="{5358756C-B3BE-46CE-BB39-458C3D636B70}" type="pres">
      <dgm:prSet presAssocID="{5385C641-41FC-486A-9944-E8847A0B06FC}" presName="tx1" presStyleLbl="revTx" presStyleIdx="1" presStyleCnt="5"/>
      <dgm:spPr/>
      <dgm:t>
        <a:bodyPr/>
        <a:lstStyle/>
        <a:p>
          <a:endParaRPr lang="zh-CN" altLang="en-US"/>
        </a:p>
      </dgm:t>
    </dgm:pt>
    <dgm:pt modelId="{C0E9A3AA-8B63-4CE1-BC0A-4A6CF7C1AC89}" type="pres">
      <dgm:prSet presAssocID="{5385C641-41FC-486A-9944-E8847A0B06FC}" presName="vert1" presStyleCnt="0"/>
      <dgm:spPr/>
    </dgm:pt>
    <dgm:pt modelId="{BD19BB81-C9E5-4C16-A2EE-37762676C69B}" type="pres">
      <dgm:prSet presAssocID="{5F30EA44-68C7-4CDB-950B-B66B3CDD7B51}" presName="thickLine" presStyleLbl="alignNode1" presStyleIdx="2" presStyleCnt="5"/>
      <dgm:spPr/>
    </dgm:pt>
    <dgm:pt modelId="{29558ED7-D1B7-485E-BE40-C01B91924925}" type="pres">
      <dgm:prSet presAssocID="{5F30EA44-68C7-4CDB-950B-B66B3CDD7B51}" presName="horz1" presStyleCnt="0"/>
      <dgm:spPr/>
    </dgm:pt>
    <dgm:pt modelId="{82B46140-4872-4F3A-B751-59E232003741}" type="pres">
      <dgm:prSet presAssocID="{5F30EA44-68C7-4CDB-950B-B66B3CDD7B51}" presName="tx1" presStyleLbl="revTx" presStyleIdx="2" presStyleCnt="5"/>
      <dgm:spPr/>
      <dgm:t>
        <a:bodyPr/>
        <a:lstStyle/>
        <a:p>
          <a:endParaRPr lang="zh-CN" altLang="en-US"/>
        </a:p>
      </dgm:t>
    </dgm:pt>
    <dgm:pt modelId="{C99F622D-979C-4430-B726-D76AD85CCB8B}" type="pres">
      <dgm:prSet presAssocID="{5F30EA44-68C7-4CDB-950B-B66B3CDD7B51}" presName="vert1" presStyleCnt="0"/>
      <dgm:spPr/>
    </dgm:pt>
    <dgm:pt modelId="{5EC59D3E-8245-445A-9B09-74BB8B0A1092}" type="pres">
      <dgm:prSet presAssocID="{7ED749FE-AF35-4F35-9489-58687C796682}" presName="thickLine" presStyleLbl="alignNode1" presStyleIdx="3" presStyleCnt="5"/>
      <dgm:spPr/>
    </dgm:pt>
    <dgm:pt modelId="{24484AF8-F447-41E0-A451-98613A0A2946}" type="pres">
      <dgm:prSet presAssocID="{7ED749FE-AF35-4F35-9489-58687C796682}" presName="horz1" presStyleCnt="0"/>
      <dgm:spPr/>
    </dgm:pt>
    <dgm:pt modelId="{9F6964BF-8A45-4BAA-AD93-5299D646AC92}" type="pres">
      <dgm:prSet presAssocID="{7ED749FE-AF35-4F35-9489-58687C796682}" presName="tx1" presStyleLbl="revTx" presStyleIdx="3" presStyleCnt="5"/>
      <dgm:spPr/>
      <dgm:t>
        <a:bodyPr/>
        <a:lstStyle/>
        <a:p>
          <a:endParaRPr lang="zh-CN" altLang="en-US"/>
        </a:p>
      </dgm:t>
    </dgm:pt>
    <dgm:pt modelId="{480792BA-5FA2-42B7-9113-2D56E0A50469}" type="pres">
      <dgm:prSet presAssocID="{7ED749FE-AF35-4F35-9489-58687C796682}" presName="vert1" presStyleCnt="0"/>
      <dgm:spPr/>
    </dgm:pt>
    <dgm:pt modelId="{BF88CC20-3007-400E-8B97-E43B847561EE}" type="pres">
      <dgm:prSet presAssocID="{E27209E2-85D4-4C24-AD36-8E4312789DAC}" presName="thickLine" presStyleLbl="alignNode1" presStyleIdx="4" presStyleCnt="5"/>
      <dgm:spPr/>
    </dgm:pt>
    <dgm:pt modelId="{03526FC4-10F4-4B3A-A7A5-F967EB38F8C1}" type="pres">
      <dgm:prSet presAssocID="{E27209E2-85D4-4C24-AD36-8E4312789DAC}" presName="horz1" presStyleCnt="0"/>
      <dgm:spPr/>
    </dgm:pt>
    <dgm:pt modelId="{6735D230-8FEF-432C-8F5F-9141CDF7BD89}" type="pres">
      <dgm:prSet presAssocID="{E27209E2-85D4-4C24-AD36-8E4312789DAC}" presName="tx1" presStyleLbl="revTx" presStyleIdx="4" presStyleCnt="5"/>
      <dgm:spPr/>
      <dgm:t>
        <a:bodyPr/>
        <a:lstStyle/>
        <a:p>
          <a:endParaRPr lang="zh-CN" altLang="en-US"/>
        </a:p>
      </dgm:t>
    </dgm:pt>
    <dgm:pt modelId="{FADEA44D-90BD-412B-A7FD-A2CED39CE0CF}" type="pres">
      <dgm:prSet presAssocID="{E27209E2-85D4-4C24-AD36-8E4312789DAC}" presName="vert1" presStyleCnt="0"/>
      <dgm:spPr/>
    </dgm:pt>
  </dgm:ptLst>
  <dgm:cxnLst>
    <dgm:cxn modelId="{C302A53D-AFF4-4C50-A34A-40227D0EE6C0}" type="presOf" srcId="{2585B178-506E-4B84-94A3-79E9F437520D}" destId="{8F52E35E-8537-46C2-8B78-9FF92BB492A5}" srcOrd="0" destOrd="0" presId="urn:microsoft.com/office/officeart/2008/layout/LinedList"/>
    <dgm:cxn modelId="{171AD0D3-389D-423F-9478-2A73C66F1A6A}" srcId="{84D722BE-F739-4E74-B68C-003957DA9453}" destId="{5385C641-41FC-486A-9944-E8847A0B06FC}" srcOrd="1" destOrd="0" parTransId="{681AD338-68F7-4D21-BA30-C8A5FAC37725}" sibTransId="{5190191F-6937-432C-9C06-5D62DD320F83}"/>
    <dgm:cxn modelId="{F86BA6CE-D3DD-47BF-816A-053CB65718F9}" type="presOf" srcId="{7ED749FE-AF35-4F35-9489-58687C796682}" destId="{9F6964BF-8A45-4BAA-AD93-5299D646AC92}" srcOrd="0" destOrd="0" presId="urn:microsoft.com/office/officeart/2008/layout/LinedList"/>
    <dgm:cxn modelId="{19CB263F-4FE2-4371-ADA6-94DC80DAB6BC}" type="presOf" srcId="{84D722BE-F739-4E74-B68C-003957DA9453}" destId="{4D96996C-7539-4DBB-B080-136232783088}" srcOrd="0" destOrd="0" presId="urn:microsoft.com/office/officeart/2008/layout/LinedList"/>
    <dgm:cxn modelId="{E6FDCE41-C777-40CA-B0BE-B9D826AF956A}" srcId="{84D722BE-F739-4E74-B68C-003957DA9453}" destId="{2585B178-506E-4B84-94A3-79E9F437520D}" srcOrd="0" destOrd="0" parTransId="{B8FEBC5C-5D4B-4109-A05F-8A7B60515A03}" sibTransId="{44C2D304-04AE-4C82-9F83-E22ED97279A7}"/>
    <dgm:cxn modelId="{69B8B718-471B-4308-BC00-9B8067775A71}" srcId="{84D722BE-F739-4E74-B68C-003957DA9453}" destId="{E27209E2-85D4-4C24-AD36-8E4312789DAC}" srcOrd="4" destOrd="0" parTransId="{9F85F7E8-9FB4-47AD-9210-113B17C4762D}" sibTransId="{D078F83C-5D41-4D4B-9A21-7A8FAEC8E7ED}"/>
    <dgm:cxn modelId="{6369FB10-87DD-4480-AB33-B9BA971465A2}" type="presOf" srcId="{E27209E2-85D4-4C24-AD36-8E4312789DAC}" destId="{6735D230-8FEF-432C-8F5F-9141CDF7BD89}" srcOrd="0" destOrd="0" presId="urn:microsoft.com/office/officeart/2008/layout/LinedList"/>
    <dgm:cxn modelId="{843C8BD8-3956-4AE2-9DF1-1ACBCECA7B69}" type="presOf" srcId="{5385C641-41FC-486A-9944-E8847A0B06FC}" destId="{5358756C-B3BE-46CE-BB39-458C3D636B70}" srcOrd="0" destOrd="0" presId="urn:microsoft.com/office/officeart/2008/layout/LinedList"/>
    <dgm:cxn modelId="{82760A3B-9632-4293-84A9-B8C0243D6030}" type="presOf" srcId="{5F30EA44-68C7-4CDB-950B-B66B3CDD7B51}" destId="{82B46140-4872-4F3A-B751-59E232003741}" srcOrd="0" destOrd="0" presId="urn:microsoft.com/office/officeart/2008/layout/LinedList"/>
    <dgm:cxn modelId="{CCEBABC6-EB5A-4158-96A1-56A63191556B}" srcId="{84D722BE-F739-4E74-B68C-003957DA9453}" destId="{7ED749FE-AF35-4F35-9489-58687C796682}" srcOrd="3" destOrd="0" parTransId="{BAA982BF-FB15-4585-A2F5-A28ABB14905A}" sibTransId="{DE334F84-F480-4471-B0FE-80E70328F09E}"/>
    <dgm:cxn modelId="{37489C65-BCB2-4CCB-BF8D-89A7D16D6472}" srcId="{84D722BE-F739-4E74-B68C-003957DA9453}" destId="{5F30EA44-68C7-4CDB-950B-B66B3CDD7B51}" srcOrd="2" destOrd="0" parTransId="{F6E68EC5-46EA-4087-9705-9A9FA03E931A}" sibTransId="{8F620D88-2468-4EC5-B104-BE4330625CAC}"/>
    <dgm:cxn modelId="{457E33F5-15C8-4559-82F0-698F068BFECD}" type="presParOf" srcId="{4D96996C-7539-4DBB-B080-136232783088}" destId="{A4018249-8B1E-4617-83F0-7F5424BA168D}" srcOrd="0" destOrd="0" presId="urn:microsoft.com/office/officeart/2008/layout/LinedList"/>
    <dgm:cxn modelId="{60D888CF-16EC-4171-9973-2387B452088B}" type="presParOf" srcId="{4D96996C-7539-4DBB-B080-136232783088}" destId="{EAAB9E86-F04E-4839-861D-D8D22B717347}" srcOrd="1" destOrd="0" presId="urn:microsoft.com/office/officeart/2008/layout/LinedList"/>
    <dgm:cxn modelId="{20FCD182-A828-45E4-9B71-B83180494F6F}" type="presParOf" srcId="{EAAB9E86-F04E-4839-861D-D8D22B717347}" destId="{8F52E35E-8537-46C2-8B78-9FF92BB492A5}" srcOrd="0" destOrd="0" presId="urn:microsoft.com/office/officeart/2008/layout/LinedList"/>
    <dgm:cxn modelId="{00177E63-7ED0-4992-8BAC-C3659A35C5CC}" type="presParOf" srcId="{EAAB9E86-F04E-4839-861D-D8D22B717347}" destId="{654CE1BF-9011-49D6-8F72-3F40691CD9F9}" srcOrd="1" destOrd="0" presId="urn:microsoft.com/office/officeart/2008/layout/LinedList"/>
    <dgm:cxn modelId="{CCED27C9-2C8F-4D26-99FE-B5BE74A3819B}" type="presParOf" srcId="{4D96996C-7539-4DBB-B080-136232783088}" destId="{34117927-0DF6-4B07-8F4D-7CCB713A2CD2}" srcOrd="2" destOrd="0" presId="urn:microsoft.com/office/officeart/2008/layout/LinedList"/>
    <dgm:cxn modelId="{08803AD7-CC9E-42EB-A9A3-FBC628D8C6BE}" type="presParOf" srcId="{4D96996C-7539-4DBB-B080-136232783088}" destId="{D828F4B9-88D7-4875-9A13-CF69AC38EB01}" srcOrd="3" destOrd="0" presId="urn:microsoft.com/office/officeart/2008/layout/LinedList"/>
    <dgm:cxn modelId="{F443DEE3-AFE4-475C-9591-B5588C861DD0}" type="presParOf" srcId="{D828F4B9-88D7-4875-9A13-CF69AC38EB01}" destId="{5358756C-B3BE-46CE-BB39-458C3D636B70}" srcOrd="0" destOrd="0" presId="urn:microsoft.com/office/officeart/2008/layout/LinedList"/>
    <dgm:cxn modelId="{0332117D-A49C-410A-AED3-B9A30657AFE0}" type="presParOf" srcId="{D828F4B9-88D7-4875-9A13-CF69AC38EB01}" destId="{C0E9A3AA-8B63-4CE1-BC0A-4A6CF7C1AC89}" srcOrd="1" destOrd="0" presId="urn:microsoft.com/office/officeart/2008/layout/LinedList"/>
    <dgm:cxn modelId="{EEBC067C-2F5F-4270-8EF2-6BA3C7CD4F30}" type="presParOf" srcId="{4D96996C-7539-4DBB-B080-136232783088}" destId="{BD19BB81-C9E5-4C16-A2EE-37762676C69B}" srcOrd="4" destOrd="0" presId="urn:microsoft.com/office/officeart/2008/layout/LinedList"/>
    <dgm:cxn modelId="{69516197-2258-4D70-BB9A-AA826589775C}" type="presParOf" srcId="{4D96996C-7539-4DBB-B080-136232783088}" destId="{29558ED7-D1B7-485E-BE40-C01B91924925}" srcOrd="5" destOrd="0" presId="urn:microsoft.com/office/officeart/2008/layout/LinedList"/>
    <dgm:cxn modelId="{A379F013-0475-457A-8907-70C1D5C89794}" type="presParOf" srcId="{29558ED7-D1B7-485E-BE40-C01B91924925}" destId="{82B46140-4872-4F3A-B751-59E232003741}" srcOrd="0" destOrd="0" presId="urn:microsoft.com/office/officeart/2008/layout/LinedList"/>
    <dgm:cxn modelId="{4C563866-7EBE-4C59-8181-12BA6E1DF605}" type="presParOf" srcId="{29558ED7-D1B7-485E-BE40-C01B91924925}" destId="{C99F622D-979C-4430-B726-D76AD85CCB8B}" srcOrd="1" destOrd="0" presId="urn:microsoft.com/office/officeart/2008/layout/LinedList"/>
    <dgm:cxn modelId="{C9F160F7-35EE-45BC-8D6B-046E281967C2}" type="presParOf" srcId="{4D96996C-7539-4DBB-B080-136232783088}" destId="{5EC59D3E-8245-445A-9B09-74BB8B0A1092}" srcOrd="6" destOrd="0" presId="urn:microsoft.com/office/officeart/2008/layout/LinedList"/>
    <dgm:cxn modelId="{7BA7DBF6-AF39-4D64-994D-88E6180DB402}" type="presParOf" srcId="{4D96996C-7539-4DBB-B080-136232783088}" destId="{24484AF8-F447-41E0-A451-98613A0A2946}" srcOrd="7" destOrd="0" presId="urn:microsoft.com/office/officeart/2008/layout/LinedList"/>
    <dgm:cxn modelId="{9F8A470F-48E5-4668-B3E4-5E5F100C6680}" type="presParOf" srcId="{24484AF8-F447-41E0-A451-98613A0A2946}" destId="{9F6964BF-8A45-4BAA-AD93-5299D646AC92}" srcOrd="0" destOrd="0" presId="urn:microsoft.com/office/officeart/2008/layout/LinedList"/>
    <dgm:cxn modelId="{76E2D09D-C166-4D27-8154-1BAC65FA55CB}" type="presParOf" srcId="{24484AF8-F447-41E0-A451-98613A0A2946}" destId="{480792BA-5FA2-42B7-9113-2D56E0A50469}" srcOrd="1" destOrd="0" presId="urn:microsoft.com/office/officeart/2008/layout/LinedList"/>
    <dgm:cxn modelId="{1A74702A-F18E-4C2F-BCDA-FDDBC9F3B4A8}" type="presParOf" srcId="{4D96996C-7539-4DBB-B080-136232783088}" destId="{BF88CC20-3007-400E-8B97-E43B847561EE}" srcOrd="8" destOrd="0" presId="urn:microsoft.com/office/officeart/2008/layout/LinedList"/>
    <dgm:cxn modelId="{B1C30442-4FCB-4413-BD70-8ED9FE21FFB6}" type="presParOf" srcId="{4D96996C-7539-4DBB-B080-136232783088}" destId="{03526FC4-10F4-4B3A-A7A5-F967EB38F8C1}" srcOrd="9" destOrd="0" presId="urn:microsoft.com/office/officeart/2008/layout/LinedList"/>
    <dgm:cxn modelId="{E94AF93B-B6E5-45BA-B1BA-DD7732E50FF2}" type="presParOf" srcId="{03526FC4-10F4-4B3A-A7A5-F967EB38F8C1}" destId="{6735D230-8FEF-432C-8F5F-9141CDF7BD89}" srcOrd="0" destOrd="0" presId="urn:microsoft.com/office/officeart/2008/layout/LinedList"/>
    <dgm:cxn modelId="{21BBF1A3-D140-4077-A49C-1126FB8BA097}" type="presParOf" srcId="{03526FC4-10F4-4B3A-A7A5-F967EB38F8C1}" destId="{FADEA44D-90BD-412B-A7FD-A2CED39CE0C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593DF8F-F6E2-43D8-A467-54E750B9AD6D}" type="doc">
      <dgm:prSet loTypeId="urn:microsoft.com/office/officeart/2008/layout/LinedList" loCatId="list" qsTypeId="urn:microsoft.com/office/officeart/2005/8/quickstyle/3d1" qsCatId="3D" csTypeId="urn:microsoft.com/office/officeart/2005/8/colors/accent2_3" csCatId="accent2" phldr="1"/>
      <dgm:spPr/>
      <dgm:t>
        <a:bodyPr/>
        <a:lstStyle/>
        <a:p>
          <a:endParaRPr lang="zh-CN" altLang="en-US"/>
        </a:p>
      </dgm:t>
    </dgm:pt>
    <dgm:pt modelId="{150EE3A9-A8E2-4FA9-A52E-3D4039FDA6CE}">
      <dgm:prSet/>
      <dgm:spPr/>
      <dgm:t>
        <a:bodyPr/>
        <a:lstStyle/>
        <a:p>
          <a:pPr rtl="0"/>
          <a:r>
            <a:rPr lang="en-US" dirty="0" smtClean="0">
              <a:solidFill>
                <a:schemeClr val="tx1"/>
              </a:solidFill>
              <a:effectLst>
                <a:outerShdw blurRad="38100" dist="38100" dir="2700000" algn="tl">
                  <a:srgbClr val="000000">
                    <a:alpha val="43137"/>
                  </a:srgbClr>
                </a:outerShdw>
              </a:effectLst>
            </a:rPr>
            <a:t>The particle filter is the easiest to implement, but the complexity scales exponentially with the number of dimensions. </a:t>
          </a:r>
          <a:endParaRPr lang="zh-CN" dirty="0">
            <a:solidFill>
              <a:schemeClr val="tx1"/>
            </a:solidFill>
            <a:effectLst>
              <a:outerShdw blurRad="38100" dist="38100" dir="2700000" algn="tl">
                <a:srgbClr val="000000">
                  <a:alpha val="43137"/>
                </a:srgbClr>
              </a:outerShdw>
            </a:effectLst>
          </a:endParaRPr>
        </a:p>
      </dgm:t>
    </dgm:pt>
    <dgm:pt modelId="{06A021C5-943A-4260-8A65-1B12A60487E1}" type="parTrans" cxnId="{27A2BD6A-B4A1-4F50-A843-EC0D24D62601}">
      <dgm:prSet/>
      <dgm:spPr/>
      <dgm:t>
        <a:bodyPr/>
        <a:lstStyle/>
        <a:p>
          <a:endParaRPr lang="zh-CN" altLang="en-US"/>
        </a:p>
      </dgm:t>
    </dgm:pt>
    <dgm:pt modelId="{C0F02177-B359-431A-8C88-85F2CB3F71B5}" type="sibTrans" cxnId="{27A2BD6A-B4A1-4F50-A843-EC0D24D62601}">
      <dgm:prSet/>
      <dgm:spPr/>
      <dgm:t>
        <a:bodyPr/>
        <a:lstStyle/>
        <a:p>
          <a:endParaRPr lang="zh-CN" altLang="en-US"/>
        </a:p>
      </dgm:t>
    </dgm:pt>
    <dgm:pt modelId="{3227E756-7FD2-4A6B-ADE4-78214BF9A4EC}">
      <dgm:prSet/>
      <dgm:spPr/>
      <dgm:t>
        <a:bodyPr/>
        <a:lstStyle/>
        <a:p>
          <a:pPr rtl="0"/>
          <a:r>
            <a:rPr lang="en-US" dirty="0" smtClean="0">
              <a:solidFill>
                <a:schemeClr val="tx1"/>
              </a:solidFill>
              <a:effectLst>
                <a:outerShdw blurRad="38100" dist="38100" dir="2700000" algn="tl">
                  <a:srgbClr val="000000">
                    <a:alpha val="43137"/>
                  </a:srgbClr>
                </a:outerShdw>
              </a:effectLst>
            </a:rPr>
            <a:t>It is more expensive that KF-liked data fusion algorithm.       </a:t>
          </a:r>
          <a:endParaRPr lang="zh-CN" dirty="0">
            <a:solidFill>
              <a:schemeClr val="tx1"/>
            </a:solidFill>
            <a:effectLst>
              <a:outerShdw blurRad="38100" dist="38100" dir="2700000" algn="tl">
                <a:srgbClr val="000000">
                  <a:alpha val="43137"/>
                </a:srgbClr>
              </a:outerShdw>
            </a:effectLst>
          </a:endParaRPr>
        </a:p>
      </dgm:t>
    </dgm:pt>
    <dgm:pt modelId="{D69EAB46-6AE5-4778-833B-E2168FC5C384}" type="parTrans" cxnId="{61EFC589-33EA-444F-A91F-D8A55799CA8D}">
      <dgm:prSet/>
      <dgm:spPr/>
      <dgm:t>
        <a:bodyPr/>
        <a:lstStyle/>
        <a:p>
          <a:endParaRPr lang="zh-CN" altLang="en-US"/>
        </a:p>
      </dgm:t>
    </dgm:pt>
    <dgm:pt modelId="{68263CFD-9CCE-4EA1-BFF0-2954EEBA048A}" type="sibTrans" cxnId="{61EFC589-33EA-444F-A91F-D8A55799CA8D}">
      <dgm:prSet/>
      <dgm:spPr/>
      <dgm:t>
        <a:bodyPr/>
        <a:lstStyle/>
        <a:p>
          <a:endParaRPr lang="zh-CN" altLang="en-US"/>
        </a:p>
      </dgm:t>
    </dgm:pt>
    <dgm:pt modelId="{512D448F-4E95-4B7B-836C-DC8D250F2C4F}" type="pres">
      <dgm:prSet presAssocID="{2593DF8F-F6E2-43D8-A467-54E750B9AD6D}" presName="vert0" presStyleCnt="0">
        <dgm:presLayoutVars>
          <dgm:dir/>
          <dgm:animOne val="branch"/>
          <dgm:animLvl val="lvl"/>
        </dgm:presLayoutVars>
      </dgm:prSet>
      <dgm:spPr/>
      <dgm:t>
        <a:bodyPr/>
        <a:lstStyle/>
        <a:p>
          <a:endParaRPr lang="zh-CN" altLang="en-US"/>
        </a:p>
      </dgm:t>
    </dgm:pt>
    <dgm:pt modelId="{79373F49-D8D5-49C4-B8C3-2AAD5A170E30}" type="pres">
      <dgm:prSet presAssocID="{150EE3A9-A8E2-4FA9-A52E-3D4039FDA6CE}" presName="thickLine" presStyleLbl="alignNode1" presStyleIdx="0" presStyleCnt="2"/>
      <dgm:spPr/>
    </dgm:pt>
    <dgm:pt modelId="{874A29E5-F4D2-42D9-AE7F-9ECC19594F64}" type="pres">
      <dgm:prSet presAssocID="{150EE3A9-A8E2-4FA9-A52E-3D4039FDA6CE}" presName="horz1" presStyleCnt="0"/>
      <dgm:spPr/>
    </dgm:pt>
    <dgm:pt modelId="{344001C9-5E0D-4B59-B88F-20ABADFA0A86}" type="pres">
      <dgm:prSet presAssocID="{150EE3A9-A8E2-4FA9-A52E-3D4039FDA6CE}" presName="tx1" presStyleLbl="revTx" presStyleIdx="0" presStyleCnt="2"/>
      <dgm:spPr/>
      <dgm:t>
        <a:bodyPr/>
        <a:lstStyle/>
        <a:p>
          <a:endParaRPr lang="zh-CN" altLang="en-US"/>
        </a:p>
      </dgm:t>
    </dgm:pt>
    <dgm:pt modelId="{68061599-2079-4024-B67F-C87FFB3F909B}" type="pres">
      <dgm:prSet presAssocID="{150EE3A9-A8E2-4FA9-A52E-3D4039FDA6CE}" presName="vert1" presStyleCnt="0"/>
      <dgm:spPr/>
    </dgm:pt>
    <dgm:pt modelId="{9DA689B0-4487-4BFB-9D55-5753649E1BE6}" type="pres">
      <dgm:prSet presAssocID="{3227E756-7FD2-4A6B-ADE4-78214BF9A4EC}" presName="thickLine" presStyleLbl="alignNode1" presStyleIdx="1" presStyleCnt="2"/>
      <dgm:spPr/>
    </dgm:pt>
    <dgm:pt modelId="{30B4EC5A-19C7-4268-80DC-2DD3B0EEB74E}" type="pres">
      <dgm:prSet presAssocID="{3227E756-7FD2-4A6B-ADE4-78214BF9A4EC}" presName="horz1" presStyleCnt="0"/>
      <dgm:spPr/>
    </dgm:pt>
    <dgm:pt modelId="{F416BF7C-89AC-4038-A3DB-90D54E7C3EA2}" type="pres">
      <dgm:prSet presAssocID="{3227E756-7FD2-4A6B-ADE4-78214BF9A4EC}" presName="tx1" presStyleLbl="revTx" presStyleIdx="1" presStyleCnt="2"/>
      <dgm:spPr/>
      <dgm:t>
        <a:bodyPr/>
        <a:lstStyle/>
        <a:p>
          <a:endParaRPr lang="zh-CN" altLang="en-US"/>
        </a:p>
      </dgm:t>
    </dgm:pt>
    <dgm:pt modelId="{939AD258-3DB1-46A8-AD25-7CCA3807D43F}" type="pres">
      <dgm:prSet presAssocID="{3227E756-7FD2-4A6B-ADE4-78214BF9A4EC}" presName="vert1" presStyleCnt="0"/>
      <dgm:spPr/>
    </dgm:pt>
  </dgm:ptLst>
  <dgm:cxnLst>
    <dgm:cxn modelId="{1B55DF04-5FB8-49DC-B635-2410BE44A647}" type="presOf" srcId="{3227E756-7FD2-4A6B-ADE4-78214BF9A4EC}" destId="{F416BF7C-89AC-4038-A3DB-90D54E7C3EA2}" srcOrd="0" destOrd="0" presId="urn:microsoft.com/office/officeart/2008/layout/LinedList"/>
    <dgm:cxn modelId="{27A2BD6A-B4A1-4F50-A843-EC0D24D62601}" srcId="{2593DF8F-F6E2-43D8-A467-54E750B9AD6D}" destId="{150EE3A9-A8E2-4FA9-A52E-3D4039FDA6CE}" srcOrd="0" destOrd="0" parTransId="{06A021C5-943A-4260-8A65-1B12A60487E1}" sibTransId="{C0F02177-B359-431A-8C88-85F2CB3F71B5}"/>
    <dgm:cxn modelId="{61EFC589-33EA-444F-A91F-D8A55799CA8D}" srcId="{2593DF8F-F6E2-43D8-A467-54E750B9AD6D}" destId="{3227E756-7FD2-4A6B-ADE4-78214BF9A4EC}" srcOrd="1" destOrd="0" parTransId="{D69EAB46-6AE5-4778-833B-E2168FC5C384}" sibTransId="{68263CFD-9CCE-4EA1-BFF0-2954EEBA048A}"/>
    <dgm:cxn modelId="{D63CF121-8A16-4ECB-8457-B586AE0B8B37}" type="presOf" srcId="{2593DF8F-F6E2-43D8-A467-54E750B9AD6D}" destId="{512D448F-4E95-4B7B-836C-DC8D250F2C4F}" srcOrd="0" destOrd="0" presId="urn:microsoft.com/office/officeart/2008/layout/LinedList"/>
    <dgm:cxn modelId="{78CFC9D7-1AF4-4E1F-94F4-9704D22D7C09}" type="presOf" srcId="{150EE3A9-A8E2-4FA9-A52E-3D4039FDA6CE}" destId="{344001C9-5E0D-4B59-B88F-20ABADFA0A86}" srcOrd="0" destOrd="0" presId="urn:microsoft.com/office/officeart/2008/layout/LinedList"/>
    <dgm:cxn modelId="{A29957C5-C3E5-42F2-A512-C244C799CC1B}" type="presParOf" srcId="{512D448F-4E95-4B7B-836C-DC8D250F2C4F}" destId="{79373F49-D8D5-49C4-B8C3-2AAD5A170E30}" srcOrd="0" destOrd="0" presId="urn:microsoft.com/office/officeart/2008/layout/LinedList"/>
    <dgm:cxn modelId="{CB6DA00B-9981-49D8-9B43-7BD7CD92FA98}" type="presParOf" srcId="{512D448F-4E95-4B7B-836C-DC8D250F2C4F}" destId="{874A29E5-F4D2-42D9-AE7F-9ECC19594F64}" srcOrd="1" destOrd="0" presId="urn:microsoft.com/office/officeart/2008/layout/LinedList"/>
    <dgm:cxn modelId="{B5EB2268-EDD9-4DE6-AAA3-925F357E250B}" type="presParOf" srcId="{874A29E5-F4D2-42D9-AE7F-9ECC19594F64}" destId="{344001C9-5E0D-4B59-B88F-20ABADFA0A86}" srcOrd="0" destOrd="0" presId="urn:microsoft.com/office/officeart/2008/layout/LinedList"/>
    <dgm:cxn modelId="{F9811FCD-89B4-472E-8A5E-DF51930A0858}" type="presParOf" srcId="{874A29E5-F4D2-42D9-AE7F-9ECC19594F64}" destId="{68061599-2079-4024-B67F-C87FFB3F909B}" srcOrd="1" destOrd="0" presId="urn:microsoft.com/office/officeart/2008/layout/LinedList"/>
    <dgm:cxn modelId="{79048DAF-5E9B-433A-AB56-F73CF43905AF}" type="presParOf" srcId="{512D448F-4E95-4B7B-836C-DC8D250F2C4F}" destId="{9DA689B0-4487-4BFB-9D55-5753649E1BE6}" srcOrd="2" destOrd="0" presId="urn:microsoft.com/office/officeart/2008/layout/LinedList"/>
    <dgm:cxn modelId="{A4A43D97-636E-461E-B0CC-BF006AF03AE3}" type="presParOf" srcId="{512D448F-4E95-4B7B-836C-DC8D250F2C4F}" destId="{30B4EC5A-19C7-4268-80DC-2DD3B0EEB74E}" srcOrd="3" destOrd="0" presId="urn:microsoft.com/office/officeart/2008/layout/LinedList"/>
    <dgm:cxn modelId="{73431D6F-EE10-4D7F-8E8B-08B81867D843}" type="presParOf" srcId="{30B4EC5A-19C7-4268-80DC-2DD3B0EEB74E}" destId="{F416BF7C-89AC-4038-A3DB-90D54E7C3EA2}" srcOrd="0" destOrd="0" presId="urn:microsoft.com/office/officeart/2008/layout/LinedList"/>
    <dgm:cxn modelId="{022387B9-231F-4DD1-A1F7-33AACC13CB5F}" type="presParOf" srcId="{30B4EC5A-19C7-4268-80DC-2DD3B0EEB74E}" destId="{939AD258-3DB1-46A8-AD25-7CCA3807D4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E2FB3-AD15-41D0-BC52-17A2AF0ACDCB}">
      <dsp:nvSpPr>
        <dsp:cNvPr id="0" name=""/>
        <dsp:cNvSpPr/>
      </dsp:nvSpPr>
      <dsp:spPr>
        <a:xfrm>
          <a:off x="0" y="697101"/>
          <a:ext cx="8712968" cy="357435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l" defTabSz="2889250" rtl="0">
            <a:lnSpc>
              <a:spcPct val="90000"/>
            </a:lnSpc>
            <a:spcBef>
              <a:spcPct val="0"/>
            </a:spcBef>
            <a:spcAft>
              <a:spcPct val="35000"/>
            </a:spcAft>
          </a:pPr>
          <a:r>
            <a:rPr lang="en-US" sz="6500" kern="1200" dirty="0" smtClean="0"/>
            <a:t>Always bound the resulting angles using function </a:t>
          </a:r>
          <a:r>
            <a:rPr lang="en-US" sz="6500" b="1" i="1" kern="1200" dirty="0" err="1" smtClean="0">
              <a:solidFill>
                <a:srgbClr val="FFFF00"/>
              </a:solidFill>
            </a:rPr>
            <a:t>piTopi</a:t>
          </a:r>
          <a:r>
            <a:rPr lang="en-US" sz="6500" b="1" i="1" kern="1200" dirty="0" smtClean="0">
              <a:solidFill>
                <a:srgbClr val="FFFF00"/>
              </a:solidFill>
            </a:rPr>
            <a:t>.</a:t>
          </a:r>
          <a:endParaRPr lang="zh-CN" sz="6500" b="1" i="1" kern="1200" dirty="0">
            <a:solidFill>
              <a:srgbClr val="FFFF00"/>
            </a:solidFill>
          </a:endParaRPr>
        </a:p>
      </dsp:txBody>
      <dsp:txXfrm>
        <a:off x="174485" y="871586"/>
        <a:ext cx="8363998" cy="3225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5" Type="http://schemas.openxmlformats.org/officeDocument/2006/relationships/image" Target="../media/image38.emf"/><Relationship Id="rId4"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 Id="rId9"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2013/6/18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FFC14F-AED7-4C89-80DA-99CEDC3C20AD}" type="slidenum">
              <a:rPr lang="en-US" altLang="zh-CN">
                <a:solidFill>
                  <a:prstClr val="black"/>
                </a:solidFill>
              </a:rPr>
              <a:pPr/>
              <a:t>21</a:t>
            </a:fld>
            <a:endParaRPr lang="en-US" altLang="zh-CN">
              <a:solidFill>
                <a:prstClr val="black"/>
              </a:solidFill>
            </a:endParaRPr>
          </a:p>
        </p:txBody>
      </p:sp>
      <p:sp>
        <p:nvSpPr>
          <p:cNvPr id="1320962" name="Rectangle 2"/>
          <p:cNvSpPr>
            <a:spLocks noGrp="1" noRot="1" noChangeAspect="1" noChangeArrowheads="1" noTextEdit="1"/>
          </p:cNvSpPr>
          <p:nvPr>
            <p:ph type="sldImg"/>
          </p:nvPr>
        </p:nvSpPr>
        <p:spPr>
          <a:xfrm>
            <a:off x="1157288" y="700088"/>
            <a:ext cx="4549775" cy="3413125"/>
          </a:xfrm>
          <a:ln/>
        </p:spPr>
      </p:sp>
      <p:sp>
        <p:nvSpPr>
          <p:cNvPr id="1320963"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71523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FCEA7-55CE-401F-B953-0D1BF96A8E64}" type="slidenum">
              <a:rPr lang="en-US" altLang="zh-CN">
                <a:solidFill>
                  <a:prstClr val="black"/>
                </a:solidFill>
              </a:rPr>
              <a:pPr/>
              <a:t>30</a:t>
            </a:fld>
            <a:endParaRPr lang="en-US" altLang="zh-CN">
              <a:solidFill>
                <a:prstClr val="black"/>
              </a:solidFill>
            </a:endParaRPr>
          </a:p>
        </p:txBody>
      </p:sp>
      <p:sp>
        <p:nvSpPr>
          <p:cNvPr id="1341442" name="Rectangle 2"/>
          <p:cNvSpPr>
            <a:spLocks noGrp="1" noRot="1" noChangeAspect="1" noChangeArrowheads="1" noTextEdit="1"/>
          </p:cNvSpPr>
          <p:nvPr>
            <p:ph type="sldImg"/>
          </p:nvPr>
        </p:nvSpPr>
        <p:spPr>
          <a:xfrm>
            <a:off x="1157288" y="700088"/>
            <a:ext cx="4549775" cy="3413125"/>
          </a:xfrm>
          <a:ln/>
        </p:spPr>
      </p:sp>
      <p:sp>
        <p:nvSpPr>
          <p:cNvPr id="1341443"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8225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3C9655-0E99-4B61-9BEE-B9FB672F4042}" type="slidenum">
              <a:rPr lang="en-US" altLang="zh-CN">
                <a:solidFill>
                  <a:prstClr val="black"/>
                </a:solidFill>
              </a:rPr>
              <a:pPr/>
              <a:t>31</a:t>
            </a:fld>
            <a:endParaRPr lang="en-US" altLang="zh-CN">
              <a:solidFill>
                <a:prstClr val="black"/>
              </a:solidFill>
            </a:endParaRPr>
          </a:p>
        </p:txBody>
      </p:sp>
      <p:sp>
        <p:nvSpPr>
          <p:cNvPr id="1343490" name="Rectangle 2"/>
          <p:cNvSpPr>
            <a:spLocks noGrp="1" noRot="1" noChangeAspect="1" noChangeArrowheads="1" noTextEdit="1"/>
          </p:cNvSpPr>
          <p:nvPr>
            <p:ph type="sldImg"/>
          </p:nvPr>
        </p:nvSpPr>
        <p:spPr>
          <a:xfrm>
            <a:off x="1157288" y="700088"/>
            <a:ext cx="4549775" cy="3413125"/>
          </a:xfrm>
          <a:ln/>
        </p:spPr>
      </p:sp>
      <p:sp>
        <p:nvSpPr>
          <p:cNvPr id="1343491"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94490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377AD6-560A-4B59-B2BF-E386E4D79E25}" type="slidenum">
              <a:rPr lang="en-US" altLang="zh-CN">
                <a:solidFill>
                  <a:prstClr val="black"/>
                </a:solidFill>
              </a:rPr>
              <a:pPr/>
              <a:t>32</a:t>
            </a:fld>
            <a:endParaRPr lang="en-US" altLang="zh-CN">
              <a:solidFill>
                <a:prstClr val="black"/>
              </a:solidFill>
            </a:endParaRPr>
          </a:p>
        </p:txBody>
      </p:sp>
      <p:sp>
        <p:nvSpPr>
          <p:cNvPr id="1345538" name="Rectangle 2"/>
          <p:cNvSpPr>
            <a:spLocks noGrp="1" noRot="1" noChangeAspect="1" noChangeArrowheads="1" noTextEdit="1"/>
          </p:cNvSpPr>
          <p:nvPr>
            <p:ph type="sldImg"/>
          </p:nvPr>
        </p:nvSpPr>
        <p:spPr>
          <a:xfrm>
            <a:off x="1157288" y="700088"/>
            <a:ext cx="4549775" cy="3413125"/>
          </a:xfrm>
          <a:ln/>
        </p:spPr>
      </p:sp>
      <p:sp>
        <p:nvSpPr>
          <p:cNvPr id="1345539"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403021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EDAF5F-157B-4008-A811-2039F886AF59}" type="slidenum">
              <a:rPr lang="en-US" altLang="zh-CN">
                <a:solidFill>
                  <a:prstClr val="black"/>
                </a:solidFill>
              </a:rPr>
              <a:pPr/>
              <a:t>33</a:t>
            </a:fld>
            <a:endParaRPr lang="en-US" altLang="zh-CN">
              <a:solidFill>
                <a:prstClr val="black"/>
              </a:solidFill>
            </a:endParaRPr>
          </a:p>
        </p:txBody>
      </p:sp>
      <p:sp>
        <p:nvSpPr>
          <p:cNvPr id="1347586" name="Rectangle 2"/>
          <p:cNvSpPr>
            <a:spLocks noGrp="1" noRot="1" noChangeAspect="1" noChangeArrowheads="1" noTextEdit="1"/>
          </p:cNvSpPr>
          <p:nvPr>
            <p:ph type="sldImg"/>
          </p:nvPr>
        </p:nvSpPr>
        <p:spPr>
          <a:xfrm>
            <a:off x="1157288" y="700088"/>
            <a:ext cx="4549775" cy="3413125"/>
          </a:xfrm>
          <a:ln/>
        </p:spPr>
      </p:sp>
      <p:sp>
        <p:nvSpPr>
          <p:cNvPr id="1347587"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549948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F0015D-0583-4E5C-BCF9-3E82DAC4399D}" type="slidenum">
              <a:rPr lang="en-US" altLang="zh-CN">
                <a:solidFill>
                  <a:prstClr val="black"/>
                </a:solidFill>
              </a:rPr>
              <a:pPr/>
              <a:t>34</a:t>
            </a:fld>
            <a:endParaRPr lang="en-US" altLang="zh-CN">
              <a:solidFill>
                <a:prstClr val="black"/>
              </a:solidFill>
            </a:endParaRPr>
          </a:p>
        </p:txBody>
      </p:sp>
      <p:sp>
        <p:nvSpPr>
          <p:cNvPr id="1349634" name="Rectangle 2"/>
          <p:cNvSpPr>
            <a:spLocks noGrp="1" noRot="1" noChangeAspect="1" noChangeArrowheads="1" noTextEdit="1"/>
          </p:cNvSpPr>
          <p:nvPr>
            <p:ph type="sldImg"/>
          </p:nvPr>
        </p:nvSpPr>
        <p:spPr>
          <a:xfrm>
            <a:off x="1157288" y="700088"/>
            <a:ext cx="4549775" cy="3413125"/>
          </a:xfrm>
          <a:ln/>
        </p:spPr>
      </p:sp>
      <p:sp>
        <p:nvSpPr>
          <p:cNvPr id="1349635"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4172055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CE4B35-0A38-4422-8830-A6634337D085}" type="slidenum">
              <a:rPr lang="en-US" altLang="zh-CN">
                <a:solidFill>
                  <a:prstClr val="black"/>
                </a:solidFill>
              </a:rPr>
              <a:pPr/>
              <a:t>35</a:t>
            </a:fld>
            <a:endParaRPr lang="en-US" altLang="zh-CN">
              <a:solidFill>
                <a:prstClr val="black"/>
              </a:solidFill>
            </a:endParaRPr>
          </a:p>
        </p:txBody>
      </p:sp>
      <p:sp>
        <p:nvSpPr>
          <p:cNvPr id="1351682" name="Rectangle 2"/>
          <p:cNvSpPr>
            <a:spLocks noGrp="1" noRot="1" noChangeAspect="1" noChangeArrowheads="1" noTextEdit="1"/>
          </p:cNvSpPr>
          <p:nvPr>
            <p:ph type="sldImg"/>
          </p:nvPr>
        </p:nvSpPr>
        <p:spPr>
          <a:xfrm>
            <a:off x="1157288" y="700088"/>
            <a:ext cx="4549775" cy="3413125"/>
          </a:xfrm>
          <a:ln/>
        </p:spPr>
      </p:sp>
      <p:sp>
        <p:nvSpPr>
          <p:cNvPr id="1351683"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84217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22C37-4241-402C-87C7-7B223518279F}" type="slidenum">
              <a:rPr lang="en-US" altLang="zh-CN">
                <a:solidFill>
                  <a:prstClr val="black"/>
                </a:solidFill>
              </a:rPr>
              <a:pPr/>
              <a:t>36</a:t>
            </a:fld>
            <a:endParaRPr lang="en-US" altLang="zh-CN">
              <a:solidFill>
                <a:prstClr val="black"/>
              </a:solidFill>
            </a:endParaRPr>
          </a:p>
        </p:txBody>
      </p:sp>
      <p:sp>
        <p:nvSpPr>
          <p:cNvPr id="1353730" name="Rectangle 2"/>
          <p:cNvSpPr>
            <a:spLocks noGrp="1" noRot="1" noChangeAspect="1" noChangeArrowheads="1" noTextEdit="1"/>
          </p:cNvSpPr>
          <p:nvPr>
            <p:ph type="sldImg"/>
          </p:nvPr>
        </p:nvSpPr>
        <p:spPr>
          <a:xfrm>
            <a:off x="1157288" y="700088"/>
            <a:ext cx="4549775" cy="3413125"/>
          </a:xfrm>
          <a:ln/>
        </p:spPr>
      </p:sp>
      <p:sp>
        <p:nvSpPr>
          <p:cNvPr id="1353731"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34045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96185B-D8D4-4611-9A31-536A6BFA57CB}" type="slidenum">
              <a:rPr lang="en-US" altLang="zh-CN">
                <a:solidFill>
                  <a:prstClr val="black"/>
                </a:solidFill>
              </a:rPr>
              <a:pPr/>
              <a:t>37</a:t>
            </a:fld>
            <a:endParaRPr lang="en-US" altLang="zh-CN">
              <a:solidFill>
                <a:prstClr val="black"/>
              </a:solidFill>
            </a:endParaRPr>
          </a:p>
        </p:txBody>
      </p:sp>
      <p:sp>
        <p:nvSpPr>
          <p:cNvPr id="1355778" name="Rectangle 2"/>
          <p:cNvSpPr>
            <a:spLocks noGrp="1" noRot="1" noChangeAspect="1" noChangeArrowheads="1" noTextEdit="1"/>
          </p:cNvSpPr>
          <p:nvPr>
            <p:ph type="sldImg"/>
          </p:nvPr>
        </p:nvSpPr>
        <p:spPr>
          <a:xfrm>
            <a:off x="1157288" y="700088"/>
            <a:ext cx="4549775" cy="3413125"/>
          </a:xfrm>
          <a:ln/>
        </p:spPr>
      </p:sp>
      <p:sp>
        <p:nvSpPr>
          <p:cNvPr id="1355779"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342207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4F2AB4-E116-4C7B-BA0B-CC9D33C49265}" type="slidenum">
              <a:rPr lang="en-US" altLang="zh-CN">
                <a:solidFill>
                  <a:prstClr val="black"/>
                </a:solidFill>
              </a:rPr>
              <a:pPr/>
              <a:t>22</a:t>
            </a:fld>
            <a:endParaRPr lang="en-US" altLang="zh-CN">
              <a:solidFill>
                <a:prstClr val="black"/>
              </a:solidFill>
            </a:endParaRPr>
          </a:p>
        </p:txBody>
      </p:sp>
      <p:sp>
        <p:nvSpPr>
          <p:cNvPr id="1323010" name="Rectangle 2"/>
          <p:cNvSpPr>
            <a:spLocks noGrp="1" noRot="1" noChangeAspect="1" noChangeArrowheads="1" noTextEdit="1"/>
          </p:cNvSpPr>
          <p:nvPr>
            <p:ph type="sldImg"/>
          </p:nvPr>
        </p:nvSpPr>
        <p:spPr>
          <a:xfrm>
            <a:off x="1157288" y="700088"/>
            <a:ext cx="4549775" cy="3413125"/>
          </a:xfrm>
          <a:ln/>
        </p:spPr>
      </p:sp>
      <p:sp>
        <p:nvSpPr>
          <p:cNvPr id="1323011"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684820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DDE6BD-16E2-4C00-AB4F-DA76C70ED61B}" type="slidenum">
              <a:rPr lang="en-US" altLang="zh-CN">
                <a:solidFill>
                  <a:prstClr val="black"/>
                </a:solidFill>
              </a:rPr>
              <a:pPr/>
              <a:t>23</a:t>
            </a:fld>
            <a:endParaRPr lang="en-US" altLang="zh-CN">
              <a:solidFill>
                <a:prstClr val="black"/>
              </a:solidFill>
            </a:endParaRPr>
          </a:p>
        </p:txBody>
      </p:sp>
      <p:sp>
        <p:nvSpPr>
          <p:cNvPr id="1325058" name="Rectangle 2"/>
          <p:cNvSpPr>
            <a:spLocks noGrp="1" noRot="1" noChangeAspect="1" noChangeArrowheads="1" noTextEdit="1"/>
          </p:cNvSpPr>
          <p:nvPr>
            <p:ph type="sldImg"/>
          </p:nvPr>
        </p:nvSpPr>
        <p:spPr>
          <a:xfrm>
            <a:off x="1157288" y="700088"/>
            <a:ext cx="4549775" cy="3413125"/>
          </a:xfrm>
          <a:ln/>
        </p:spPr>
      </p:sp>
      <p:sp>
        <p:nvSpPr>
          <p:cNvPr id="1325059"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63050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45BE07-3A86-47E1-BAD0-402310806DE6}" type="slidenum">
              <a:rPr lang="en-US" altLang="zh-CN">
                <a:solidFill>
                  <a:prstClr val="black"/>
                </a:solidFill>
              </a:rPr>
              <a:pPr/>
              <a:t>24</a:t>
            </a:fld>
            <a:endParaRPr lang="en-US" altLang="zh-CN">
              <a:solidFill>
                <a:prstClr val="black"/>
              </a:solidFill>
            </a:endParaRPr>
          </a:p>
        </p:txBody>
      </p:sp>
      <p:sp>
        <p:nvSpPr>
          <p:cNvPr id="1329154" name="Rectangle 2"/>
          <p:cNvSpPr>
            <a:spLocks noGrp="1" noRot="1" noChangeAspect="1" noChangeArrowheads="1" noTextEdit="1"/>
          </p:cNvSpPr>
          <p:nvPr>
            <p:ph type="sldImg"/>
          </p:nvPr>
        </p:nvSpPr>
        <p:spPr>
          <a:xfrm>
            <a:off x="1157288" y="700088"/>
            <a:ext cx="4549775" cy="3413125"/>
          </a:xfrm>
          <a:ln/>
        </p:spPr>
      </p:sp>
      <p:sp>
        <p:nvSpPr>
          <p:cNvPr id="1329155"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007521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C365E3-556E-4873-84AD-B4AEC802C478}" type="slidenum">
              <a:rPr lang="en-US" altLang="zh-CN">
                <a:solidFill>
                  <a:prstClr val="black"/>
                </a:solidFill>
              </a:rPr>
              <a:pPr/>
              <a:t>25</a:t>
            </a:fld>
            <a:endParaRPr lang="en-US" altLang="zh-CN">
              <a:solidFill>
                <a:prstClr val="black"/>
              </a:solidFill>
            </a:endParaRPr>
          </a:p>
        </p:txBody>
      </p:sp>
      <p:sp>
        <p:nvSpPr>
          <p:cNvPr id="1331202" name="Rectangle 2"/>
          <p:cNvSpPr>
            <a:spLocks noGrp="1" noRot="1" noChangeAspect="1" noChangeArrowheads="1" noTextEdit="1"/>
          </p:cNvSpPr>
          <p:nvPr>
            <p:ph type="sldImg"/>
          </p:nvPr>
        </p:nvSpPr>
        <p:spPr>
          <a:xfrm>
            <a:off x="1157288" y="700088"/>
            <a:ext cx="4549775" cy="3413125"/>
          </a:xfrm>
          <a:ln/>
        </p:spPr>
      </p:sp>
      <p:sp>
        <p:nvSpPr>
          <p:cNvPr id="1331203"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69758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D9721-C317-474B-B200-76E936695909}" type="slidenum">
              <a:rPr lang="en-US" altLang="zh-CN">
                <a:solidFill>
                  <a:prstClr val="black"/>
                </a:solidFill>
              </a:rPr>
              <a:pPr/>
              <a:t>26</a:t>
            </a:fld>
            <a:endParaRPr lang="en-US" altLang="zh-CN">
              <a:solidFill>
                <a:prstClr val="black"/>
              </a:solidFill>
            </a:endParaRPr>
          </a:p>
        </p:txBody>
      </p:sp>
      <p:sp>
        <p:nvSpPr>
          <p:cNvPr id="1333250" name="Rectangle 2"/>
          <p:cNvSpPr>
            <a:spLocks noGrp="1" noRot="1" noChangeAspect="1" noChangeArrowheads="1" noTextEdit="1"/>
          </p:cNvSpPr>
          <p:nvPr>
            <p:ph type="sldImg"/>
          </p:nvPr>
        </p:nvSpPr>
        <p:spPr>
          <a:xfrm>
            <a:off x="1157288" y="700088"/>
            <a:ext cx="4549775" cy="3413125"/>
          </a:xfrm>
          <a:ln/>
        </p:spPr>
      </p:sp>
      <p:sp>
        <p:nvSpPr>
          <p:cNvPr id="1333251"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95596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7A8950-85A0-4F7F-91DB-3B82238CBBEA}" type="slidenum">
              <a:rPr lang="en-US" altLang="zh-CN">
                <a:solidFill>
                  <a:prstClr val="black"/>
                </a:solidFill>
              </a:rPr>
              <a:pPr/>
              <a:t>27</a:t>
            </a:fld>
            <a:endParaRPr lang="en-US" altLang="zh-CN">
              <a:solidFill>
                <a:prstClr val="black"/>
              </a:solidFill>
            </a:endParaRPr>
          </a:p>
        </p:txBody>
      </p:sp>
      <p:sp>
        <p:nvSpPr>
          <p:cNvPr id="1335298" name="Rectangle 2"/>
          <p:cNvSpPr>
            <a:spLocks noGrp="1" noRot="1" noChangeAspect="1" noChangeArrowheads="1" noTextEdit="1"/>
          </p:cNvSpPr>
          <p:nvPr>
            <p:ph type="sldImg"/>
          </p:nvPr>
        </p:nvSpPr>
        <p:spPr>
          <a:xfrm>
            <a:off x="1157288" y="700088"/>
            <a:ext cx="4549775" cy="3413125"/>
          </a:xfrm>
          <a:ln/>
        </p:spPr>
      </p:sp>
      <p:sp>
        <p:nvSpPr>
          <p:cNvPr id="1335299"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347643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61E8C-659E-493D-AFD1-F918D1DC4B92}" type="slidenum">
              <a:rPr lang="en-US" altLang="zh-CN">
                <a:solidFill>
                  <a:prstClr val="black"/>
                </a:solidFill>
              </a:rPr>
              <a:pPr/>
              <a:t>28</a:t>
            </a:fld>
            <a:endParaRPr lang="en-US" altLang="zh-CN">
              <a:solidFill>
                <a:prstClr val="black"/>
              </a:solidFill>
            </a:endParaRPr>
          </a:p>
        </p:txBody>
      </p:sp>
      <p:sp>
        <p:nvSpPr>
          <p:cNvPr id="1337346" name="Rectangle 2"/>
          <p:cNvSpPr>
            <a:spLocks noGrp="1" noRot="1" noChangeAspect="1" noChangeArrowheads="1" noTextEdit="1"/>
          </p:cNvSpPr>
          <p:nvPr>
            <p:ph type="sldImg"/>
          </p:nvPr>
        </p:nvSpPr>
        <p:spPr>
          <a:xfrm>
            <a:off x="1157288" y="700088"/>
            <a:ext cx="4549775" cy="3413125"/>
          </a:xfrm>
          <a:ln/>
        </p:spPr>
      </p:sp>
      <p:sp>
        <p:nvSpPr>
          <p:cNvPr id="1337347"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385963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E8BF9-6CBC-423D-B309-A45AF5B2D955}" type="slidenum">
              <a:rPr lang="en-US" altLang="zh-CN">
                <a:solidFill>
                  <a:prstClr val="black"/>
                </a:solidFill>
              </a:rPr>
              <a:pPr/>
              <a:t>29</a:t>
            </a:fld>
            <a:endParaRPr lang="en-US" altLang="zh-CN">
              <a:solidFill>
                <a:prstClr val="black"/>
              </a:solidFill>
            </a:endParaRPr>
          </a:p>
        </p:txBody>
      </p:sp>
      <p:sp>
        <p:nvSpPr>
          <p:cNvPr id="1339394" name="Rectangle 2"/>
          <p:cNvSpPr>
            <a:spLocks noGrp="1" noRot="1" noChangeAspect="1" noChangeArrowheads="1" noTextEdit="1"/>
          </p:cNvSpPr>
          <p:nvPr>
            <p:ph type="sldImg"/>
          </p:nvPr>
        </p:nvSpPr>
        <p:spPr>
          <a:xfrm>
            <a:off x="1157288" y="700088"/>
            <a:ext cx="4549775" cy="3413125"/>
          </a:xfrm>
          <a:ln/>
        </p:spPr>
      </p:sp>
      <p:sp>
        <p:nvSpPr>
          <p:cNvPr id="1339395"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982855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6/18/2013</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2097946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3" name="页脚占位符 2"/>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4" name="灯片编号占位符 3"/>
          <p:cNvSpPr>
            <a:spLocks noGrp="1"/>
          </p:cNvSpPr>
          <p:nvPr>
            <p:ph type="sldNum" sz="quarter" idx="12"/>
          </p:nvPr>
        </p:nvSpPr>
        <p:spPr>
          <a:xfrm>
            <a:off x="6553200" y="6245225"/>
            <a:ext cx="2133600" cy="476250"/>
          </a:xfrm>
          <a:prstGeom prst="rect">
            <a:avLst/>
          </a:prstGeom>
        </p:spPr>
        <p:txBody>
          <a:bodyPr/>
          <a:lstStyle>
            <a:lvl1pPr>
              <a:defRPr/>
            </a:lvl1pPr>
          </a:lstStyle>
          <a:p>
            <a:fld id="{A50102D4-CD9C-4A61-8D4B-B84C6D121B0A}" type="slidenum">
              <a:rPr lang="en-US" altLang="zh-CN"/>
              <a:pPr/>
              <a:t>‹#›</a:t>
            </a:fld>
            <a:endParaRPr lang="en-US" altLang="zh-CN"/>
          </a:p>
        </p:txBody>
      </p:sp>
    </p:spTree>
    <p:extLst>
      <p:ext uri="{BB962C8B-B14F-4D97-AF65-F5344CB8AC3E}">
        <p14:creationId xmlns:p14="http://schemas.microsoft.com/office/powerpoint/2010/main" val="329072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2013/6/18</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 id="214748367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print">
            <a:lum bright="70000" contrast="-70000"/>
            <a:extLst>
              <a:ext uri="{28A0092B-C50C-407E-A947-70E740481C1C}">
                <a14:useLocalDpi xmlns:a14="http://schemas.microsoft.com/office/drawing/2010/main" val="0"/>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8.png"/><Relationship Id="rId5" Type="http://schemas.openxmlformats.org/officeDocument/2006/relationships/slideLayout" Target="../slideLayouts/slideLayout3.xml"/><Relationship Id="rId4" Type="http://schemas.openxmlformats.org/officeDocument/2006/relationships/video" Target="../media/media2.avi"/></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20.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tags" Target="../tags/tag6.xml"/><Relationship Id="rId16" Type="http://schemas.openxmlformats.org/officeDocument/2006/relationships/image" Target="../media/image23.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8.png"/><Relationship Id="rId5" Type="http://schemas.openxmlformats.org/officeDocument/2006/relationships/tags" Target="../tags/tag9.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8.xml"/><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tags" Target="../tags/tag14.xml"/><Relationship Id="rId16" Type="http://schemas.openxmlformats.org/officeDocument/2006/relationships/image" Target="../media/image30.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25.png"/><Relationship Id="rId5" Type="http://schemas.openxmlformats.org/officeDocument/2006/relationships/tags" Target="../tags/tag17.xml"/><Relationship Id="rId15" Type="http://schemas.openxmlformats.org/officeDocument/2006/relationships/image" Target="../media/image29.png"/><Relationship Id="rId10" Type="http://schemas.openxmlformats.org/officeDocument/2006/relationships/slideLayout" Target="../slideLayouts/slideLayout2.xml"/><Relationship Id="rId19" Type="http://schemas.openxmlformats.org/officeDocument/2006/relationships/image" Target="../media/image33.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8.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5.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7.emf"/><Relationship Id="rId4" Type="http://schemas.openxmlformats.org/officeDocument/2006/relationships/image" Target="../media/image34.emf"/><Relationship Id="rId9"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25.xml"/><Relationship Id="rId21" Type="http://schemas.openxmlformats.org/officeDocument/2006/relationships/image" Target="../media/image57.png"/><Relationship Id="rId7" Type="http://schemas.openxmlformats.org/officeDocument/2006/relationships/tags" Target="../tags/tag29.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24.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2.xml"/><Relationship Id="rId5" Type="http://schemas.openxmlformats.org/officeDocument/2006/relationships/tags" Target="../tags/tag27.xml"/><Relationship Id="rId15" Type="http://schemas.openxmlformats.org/officeDocument/2006/relationships/image" Target="../media/image28.png"/><Relationship Id="rId10" Type="http://schemas.openxmlformats.org/officeDocument/2006/relationships/tags" Target="../tags/tag32.xml"/><Relationship Id="rId19" Type="http://schemas.openxmlformats.org/officeDocument/2006/relationships/image" Target="../media/image32.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9.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27.png"/><Relationship Id="rId18" Type="http://schemas.openxmlformats.org/officeDocument/2006/relationships/image" Target="../media/image33.png"/><Relationship Id="rId3" Type="http://schemas.openxmlformats.org/officeDocument/2006/relationships/tags" Target="../tags/tag37.xml"/><Relationship Id="rId21" Type="http://schemas.openxmlformats.org/officeDocument/2006/relationships/image" Target="../media/image25.png"/><Relationship Id="rId7" Type="http://schemas.openxmlformats.org/officeDocument/2006/relationships/tags" Target="../tags/tag41.xml"/><Relationship Id="rId12" Type="http://schemas.openxmlformats.org/officeDocument/2006/relationships/image" Target="../media/image26.png"/><Relationship Id="rId17" Type="http://schemas.openxmlformats.org/officeDocument/2006/relationships/image" Target="../media/image32.png"/><Relationship Id="rId2" Type="http://schemas.openxmlformats.org/officeDocument/2006/relationships/tags" Target="../tags/tag36.xml"/><Relationship Id="rId16" Type="http://schemas.openxmlformats.org/officeDocument/2006/relationships/image" Target="../media/image31.png"/><Relationship Id="rId20" Type="http://schemas.openxmlformats.org/officeDocument/2006/relationships/image" Target="../media/image29.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slideLayout" Target="../slideLayouts/slideLayout2.xml"/><Relationship Id="rId5" Type="http://schemas.openxmlformats.org/officeDocument/2006/relationships/tags" Target="../tags/tag39.xml"/><Relationship Id="rId15" Type="http://schemas.openxmlformats.org/officeDocument/2006/relationships/image" Target="../media/image30.png"/><Relationship Id="rId10" Type="http://schemas.openxmlformats.org/officeDocument/2006/relationships/tags" Target="../tags/tag44.xml"/><Relationship Id="rId19" Type="http://schemas.openxmlformats.org/officeDocument/2006/relationships/image" Target="../media/image57.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32.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27.png"/><Relationship Id="rId18" Type="http://schemas.openxmlformats.org/officeDocument/2006/relationships/image" Target="../media/image33.png"/><Relationship Id="rId3" Type="http://schemas.openxmlformats.org/officeDocument/2006/relationships/tags" Target="../tags/tag50.xml"/><Relationship Id="rId21" Type="http://schemas.openxmlformats.org/officeDocument/2006/relationships/image" Target="../media/image25.png"/><Relationship Id="rId7" Type="http://schemas.openxmlformats.org/officeDocument/2006/relationships/tags" Target="../tags/tag54.xml"/><Relationship Id="rId12" Type="http://schemas.openxmlformats.org/officeDocument/2006/relationships/image" Target="../media/image26.png"/><Relationship Id="rId17" Type="http://schemas.openxmlformats.org/officeDocument/2006/relationships/image" Target="../media/image32.png"/><Relationship Id="rId2" Type="http://schemas.openxmlformats.org/officeDocument/2006/relationships/tags" Target="../tags/tag49.xml"/><Relationship Id="rId16" Type="http://schemas.openxmlformats.org/officeDocument/2006/relationships/image" Target="../media/image31.png"/><Relationship Id="rId20" Type="http://schemas.openxmlformats.org/officeDocument/2006/relationships/image" Target="../media/image29.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slideLayout" Target="../slideLayouts/slideLayout2.xml"/><Relationship Id="rId5" Type="http://schemas.openxmlformats.org/officeDocument/2006/relationships/tags" Target="../tags/tag52.xml"/><Relationship Id="rId15" Type="http://schemas.openxmlformats.org/officeDocument/2006/relationships/image" Target="../media/image30.png"/><Relationship Id="rId10" Type="http://schemas.openxmlformats.org/officeDocument/2006/relationships/tags" Target="../tags/tag57.xml"/><Relationship Id="rId19" Type="http://schemas.openxmlformats.org/officeDocument/2006/relationships/image" Target="../media/image57.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cs.ubc.ca/~arnaud/doucet_johansen_tutorialPF.pdf"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www.dynare.org/dynare-matlab-m2html/matlab/particle/resample.html" TargetMode="External"/><Relationship Id="rId7" Type="http://schemas.openxmlformats.org/officeDocument/2006/relationships/diagramColors" Target="../diagrams/colors4.xml"/><Relationship Id="rId2" Type="http://schemas.openxmlformats.org/officeDocument/2006/relationships/hyperlink" Target="http://www.stat.columbia.edu/~liam/teaching/neurostat-spr12/papers/EM/resampling.pdf" TargetMode="External"/><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1.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10.bin"/><Relationship Id="rId18" Type="http://schemas.openxmlformats.org/officeDocument/2006/relationships/image" Target="../media/image67.wmf"/><Relationship Id="rId3" Type="http://schemas.openxmlformats.org/officeDocument/2006/relationships/image" Target="../media/image69.wmf"/><Relationship Id="rId21" Type="http://schemas.openxmlformats.org/officeDocument/2006/relationships/image" Target="../media/image71.png"/><Relationship Id="rId7" Type="http://schemas.openxmlformats.org/officeDocument/2006/relationships/oleObject" Target="../embeddings/oleObject7.bin"/><Relationship Id="rId12" Type="http://schemas.openxmlformats.org/officeDocument/2006/relationships/image" Target="../media/image64.wmf"/><Relationship Id="rId17" Type="http://schemas.openxmlformats.org/officeDocument/2006/relationships/oleObject" Target="../embeddings/oleObject12.bin"/><Relationship Id="rId2" Type="http://schemas.openxmlformats.org/officeDocument/2006/relationships/slideLayout" Target="../slideLayouts/slideLayout4.xml"/><Relationship Id="rId16" Type="http://schemas.openxmlformats.org/officeDocument/2006/relationships/image" Target="../media/image66.wmf"/><Relationship Id="rId20" Type="http://schemas.openxmlformats.org/officeDocument/2006/relationships/image" Target="../media/image68.wmf"/><Relationship Id="rId1" Type="http://schemas.openxmlformats.org/officeDocument/2006/relationships/vmlDrawing" Target="../drawings/vmlDrawing2.vml"/><Relationship Id="rId6" Type="http://schemas.openxmlformats.org/officeDocument/2006/relationships/image" Target="../media/image61.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63.wmf"/><Relationship Id="rId19" Type="http://schemas.openxmlformats.org/officeDocument/2006/relationships/oleObject" Target="../embeddings/oleObject13.bin"/><Relationship Id="rId4" Type="http://schemas.openxmlformats.org/officeDocument/2006/relationships/image" Target="../media/image70.wmf"/><Relationship Id="rId9" Type="http://schemas.openxmlformats.org/officeDocument/2006/relationships/oleObject" Target="../embeddings/oleObject8.bin"/><Relationship Id="rId14" Type="http://schemas.openxmlformats.org/officeDocument/2006/relationships/image" Target="../media/image65.wmf"/></Relationships>
</file>

<file path=ppt/slides/_rels/slide52.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18.bin"/><Relationship Id="rId18" Type="http://schemas.openxmlformats.org/officeDocument/2006/relationships/image" Target="../media/image67.wmf"/><Relationship Id="rId3" Type="http://schemas.openxmlformats.org/officeDocument/2006/relationships/image" Target="../media/image69.wmf"/><Relationship Id="rId21" Type="http://schemas.openxmlformats.org/officeDocument/2006/relationships/oleObject" Target="../embeddings/oleObject22.bin"/><Relationship Id="rId7" Type="http://schemas.openxmlformats.org/officeDocument/2006/relationships/oleObject" Target="../embeddings/oleObject15.bin"/><Relationship Id="rId12" Type="http://schemas.openxmlformats.org/officeDocument/2006/relationships/image" Target="../media/image64.wmf"/><Relationship Id="rId17" Type="http://schemas.openxmlformats.org/officeDocument/2006/relationships/oleObject" Target="../embeddings/oleObject20.bin"/><Relationship Id="rId2" Type="http://schemas.openxmlformats.org/officeDocument/2006/relationships/slideLayout" Target="../slideLayouts/slideLayout4.xml"/><Relationship Id="rId16" Type="http://schemas.openxmlformats.org/officeDocument/2006/relationships/image" Target="../media/image66.wmf"/><Relationship Id="rId20" Type="http://schemas.openxmlformats.org/officeDocument/2006/relationships/image" Target="../media/image68.wmf"/><Relationship Id="rId1" Type="http://schemas.openxmlformats.org/officeDocument/2006/relationships/vmlDrawing" Target="../drawings/vmlDrawing3.vml"/><Relationship Id="rId6" Type="http://schemas.openxmlformats.org/officeDocument/2006/relationships/image" Target="../media/image61.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23" Type="http://schemas.openxmlformats.org/officeDocument/2006/relationships/image" Target="../media/image71.png"/><Relationship Id="rId10" Type="http://schemas.openxmlformats.org/officeDocument/2006/relationships/image" Target="../media/image63.wmf"/><Relationship Id="rId19" Type="http://schemas.openxmlformats.org/officeDocument/2006/relationships/oleObject" Target="../embeddings/oleObject21.bin"/><Relationship Id="rId4" Type="http://schemas.openxmlformats.org/officeDocument/2006/relationships/image" Target="../media/image70.wmf"/><Relationship Id="rId9" Type="http://schemas.openxmlformats.org/officeDocument/2006/relationships/oleObject" Target="../embeddings/oleObject16.bin"/><Relationship Id="rId14" Type="http://schemas.openxmlformats.org/officeDocument/2006/relationships/image" Target="../media/image65.wmf"/><Relationship Id="rId22" Type="http://schemas.openxmlformats.org/officeDocument/2006/relationships/image" Target="../media/image72.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rosettacode.org/wiki/Averages/Mean_angle" TargetMode="Externa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27.png"/><Relationship Id="rId18" Type="http://schemas.openxmlformats.org/officeDocument/2006/relationships/image" Target="../media/image33.png"/><Relationship Id="rId3" Type="http://schemas.openxmlformats.org/officeDocument/2006/relationships/tags" Target="../tags/tag61.xml"/><Relationship Id="rId21" Type="http://schemas.openxmlformats.org/officeDocument/2006/relationships/image" Target="../media/image25.png"/><Relationship Id="rId7" Type="http://schemas.openxmlformats.org/officeDocument/2006/relationships/tags" Target="../tags/tag65.xml"/><Relationship Id="rId12" Type="http://schemas.openxmlformats.org/officeDocument/2006/relationships/image" Target="../media/image26.png"/><Relationship Id="rId17" Type="http://schemas.openxmlformats.org/officeDocument/2006/relationships/image" Target="../media/image32.png"/><Relationship Id="rId2" Type="http://schemas.openxmlformats.org/officeDocument/2006/relationships/tags" Target="../tags/tag60.xml"/><Relationship Id="rId16" Type="http://schemas.openxmlformats.org/officeDocument/2006/relationships/image" Target="../media/image31.png"/><Relationship Id="rId20" Type="http://schemas.openxmlformats.org/officeDocument/2006/relationships/image" Target="../media/image29.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slideLayout" Target="../slideLayouts/slideLayout2.xml"/><Relationship Id="rId5" Type="http://schemas.openxmlformats.org/officeDocument/2006/relationships/tags" Target="../tags/tag63.xml"/><Relationship Id="rId15" Type="http://schemas.openxmlformats.org/officeDocument/2006/relationships/image" Target="../media/image30.png"/><Relationship Id="rId10" Type="http://schemas.openxmlformats.org/officeDocument/2006/relationships/tags" Target="../tags/tag68.xml"/><Relationship Id="rId19" Type="http://schemas.openxmlformats.org/officeDocument/2006/relationships/image" Target="../media/image57.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hyperlink" Target="http://en.wikipedia.org/wiki/Euler's_formula" TargetMode="Externa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71.xml"/><Relationship Id="rId7" Type="http://schemas.openxmlformats.org/officeDocument/2006/relationships/slideLayout" Target="../slideLayouts/slideLayout2.xml"/><Relationship Id="rId12" Type="http://schemas.openxmlformats.org/officeDocument/2006/relationships/image" Target="../media/image80.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79.png"/><Relationship Id="rId5" Type="http://schemas.openxmlformats.org/officeDocument/2006/relationships/tags" Target="../tags/tag73.xml"/><Relationship Id="rId10" Type="http://schemas.openxmlformats.org/officeDocument/2006/relationships/image" Target="../media/image78.png"/><Relationship Id="rId4" Type="http://schemas.openxmlformats.org/officeDocument/2006/relationships/tags" Target="../tags/tag72.xml"/><Relationship Id="rId9" Type="http://schemas.openxmlformats.org/officeDocument/2006/relationships/image" Target="../media/image77.png"/></Relationships>
</file>

<file path=ppt/slides/_rels/slide6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3.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79.xml"/><Relationship Id="rId7" Type="http://schemas.openxmlformats.org/officeDocument/2006/relationships/slideLayout" Target="../slideLayouts/slideLayout2.xml"/><Relationship Id="rId12" Type="http://schemas.openxmlformats.org/officeDocument/2006/relationships/image" Target="../media/image8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79.png"/><Relationship Id="rId5" Type="http://schemas.openxmlformats.org/officeDocument/2006/relationships/tags" Target="../tags/tag81.xml"/><Relationship Id="rId10" Type="http://schemas.openxmlformats.org/officeDocument/2006/relationships/image" Target="../media/image78.png"/><Relationship Id="rId4" Type="http://schemas.openxmlformats.org/officeDocument/2006/relationships/tags" Target="../tags/tag80.xml"/><Relationship Id="rId9" Type="http://schemas.openxmlformats.org/officeDocument/2006/relationships/image" Target="../media/image77.png"/></Relationships>
</file>

<file path=ppt/slides/_rels/slide6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3.xml"/><Relationship Id="rId7" Type="http://schemas.microsoft.com/office/2007/relationships/hdphoto" Target="../media/hdphoto3.wdp"/><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8.png"/><Relationship Id="rId5" Type="http://schemas.openxmlformats.org/officeDocument/2006/relationships/slideLayout" Target="../slideLayouts/slideLayout3.xml"/><Relationship Id="rId4" Type="http://schemas.openxmlformats.org/officeDocument/2006/relationships/video" Target="../media/media2.avi"/></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xml.rels><?xml version="1.0" encoding="UTF-8" standalone="yes"?>
<Relationships xmlns="http://schemas.openxmlformats.org/package/2006/relationships"><Relationship Id="rId3" Type="http://schemas.openxmlformats.org/officeDocument/2006/relationships/hyperlink" Target="http://bbs.sciencenet.cn/thread-558717-1-1.html"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8.png"/><Relationship Id="rId4" Type="http://schemas.openxmlformats.org/officeDocument/2006/relationships/hyperlink" Target="http://veterobot.com/"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7" name="副标题 6"/>
          <p:cNvSpPr>
            <a:spLocks noGrp="1"/>
          </p:cNvSpPr>
          <p:nvPr>
            <p:ph type="subTitle" idx="1"/>
          </p:nvPr>
        </p:nvSpPr>
        <p:spPr>
          <a:xfrm>
            <a:off x="0" y="3284984"/>
            <a:ext cx="9144000" cy="1752600"/>
          </a:xfrm>
        </p:spPr>
        <p:txBody>
          <a:body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fdemo2000pt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0047" t="8393" r="19267" b="12254"/>
          <a:stretch/>
        </p:blipFill>
        <p:spPr>
          <a:xfrm>
            <a:off x="191192" y="265244"/>
            <a:ext cx="4380808" cy="4389315"/>
          </a:xfrm>
          <a:prstGeom prst="rect">
            <a:avLst/>
          </a:prstGeom>
        </p:spPr>
      </p:pic>
      <p:pic>
        <p:nvPicPr>
          <p:cNvPr id="5" name="rangebearingpfdemo1000pts.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1506" t="8389" r="17790" b="12374"/>
          <a:stretch/>
        </p:blipFill>
        <p:spPr>
          <a:xfrm>
            <a:off x="4679872" y="265243"/>
            <a:ext cx="4389313" cy="4389315"/>
          </a:xfrm>
          <a:prstGeom prst="rect">
            <a:avLst/>
          </a:prstGeom>
        </p:spPr>
      </p:pic>
      <p:sp>
        <p:nvSpPr>
          <p:cNvPr id="6" name="三十二角星 5"/>
          <p:cNvSpPr/>
          <p:nvPr/>
        </p:nvSpPr>
        <p:spPr>
          <a:xfrm>
            <a:off x="-1905" y="140926"/>
            <a:ext cx="1446167" cy="1008113"/>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P61</a:t>
            </a:r>
            <a:endParaRPr lang="zh-CN" altLang="en-US" sz="2800" b="1" dirty="0"/>
          </a:p>
        </p:txBody>
      </p:sp>
      <p:sp>
        <p:nvSpPr>
          <p:cNvPr id="7" name="三十二角星 6"/>
          <p:cNvSpPr/>
          <p:nvPr/>
        </p:nvSpPr>
        <p:spPr>
          <a:xfrm>
            <a:off x="3995936" y="123928"/>
            <a:ext cx="1446167" cy="1008113"/>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P64</a:t>
            </a:r>
            <a:endParaRPr lang="zh-CN" altLang="en-US" sz="2800" b="1" dirty="0"/>
          </a:p>
        </p:txBody>
      </p:sp>
      <p:sp>
        <p:nvSpPr>
          <p:cNvPr id="8" name="TextBox 7"/>
          <p:cNvSpPr txBox="1"/>
          <p:nvPr/>
        </p:nvSpPr>
        <p:spPr>
          <a:xfrm>
            <a:off x="329368" y="5085184"/>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Bearing-only </a:t>
            </a:r>
          </a:p>
          <a:p>
            <a:pPr algn="ctr"/>
            <a:r>
              <a:rPr lang="en-US" altLang="zh-CN" sz="3200" b="1" dirty="0" smtClean="0">
                <a:solidFill>
                  <a:srgbClr val="00B050"/>
                </a:solidFill>
                <a:effectLst>
                  <a:outerShdw blurRad="38100" dist="38100" dir="2700000" algn="tl">
                    <a:srgbClr val="000000">
                      <a:alpha val="43137"/>
                    </a:srgbClr>
                  </a:outerShdw>
                </a:effectLst>
              </a:rPr>
              <a:t>2000 particles</a:t>
            </a:r>
            <a:endParaRPr lang="zh-CN" altLang="en-US" sz="3200" b="1" dirty="0">
              <a:solidFill>
                <a:srgbClr val="00B050"/>
              </a:solidFill>
              <a:effectLst>
                <a:outerShdw blurRad="38100" dist="38100" dir="2700000" algn="tl">
                  <a:srgbClr val="000000">
                    <a:alpha val="43137"/>
                  </a:srgbClr>
                </a:outerShdw>
              </a:effectLst>
            </a:endParaRPr>
          </a:p>
        </p:txBody>
      </p:sp>
      <p:sp>
        <p:nvSpPr>
          <p:cNvPr id="9" name="TextBox 8"/>
          <p:cNvSpPr txBox="1"/>
          <p:nvPr/>
        </p:nvSpPr>
        <p:spPr>
          <a:xfrm>
            <a:off x="4671335" y="5085184"/>
            <a:ext cx="4104456" cy="1077218"/>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Bearing &amp; Range </a:t>
            </a:r>
          </a:p>
          <a:p>
            <a:pPr algn="ctr"/>
            <a:r>
              <a:rPr lang="en-US" altLang="zh-CN" sz="3200" b="1" dirty="0" smtClean="0">
                <a:solidFill>
                  <a:srgbClr val="FF0000"/>
                </a:solidFill>
                <a:effectLst>
                  <a:outerShdw blurRad="38100" dist="38100" dir="2700000" algn="tl">
                    <a:srgbClr val="000000">
                      <a:alpha val="43137"/>
                    </a:srgbClr>
                  </a:outerShdw>
                </a:effectLst>
              </a:rPr>
              <a:t>1000 particles</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712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00" fill="hold"/>
                                        <p:tgtEl>
                                          <p:spTgt spid="4"/>
                                        </p:tgtEl>
                                      </p:cBhvr>
                                    </p:cmd>
                                  </p:childTnLst>
                                </p:cTn>
                              </p:par>
                              <p:par>
                                <p:cTn id="7" presetID="1" presetClass="mediacall" presetSubtype="0" fill="hold" nodeType="withEffect">
                                  <p:stCondLst>
                                    <p:cond delay="0"/>
                                  </p:stCondLst>
                                  <p:childTnLst>
                                    <p:cmd type="call" cmd="playFrom(0.0)">
                                      <p:cBhvr>
                                        <p:cTn id="8" dur="57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a80a0.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163" y="0"/>
            <a:ext cx="9270325" cy="6858000"/>
          </a:xfrm>
          <a:prstGeom prst="rect">
            <a:avLst/>
          </a:prstGeom>
        </p:spPr>
      </p:pic>
    </p:spTree>
    <p:extLst>
      <p:ext uri="{BB962C8B-B14F-4D97-AF65-F5344CB8AC3E}">
        <p14:creationId xmlns:p14="http://schemas.microsoft.com/office/powerpoint/2010/main" val="348803130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882851155"/>
              </p:ext>
            </p:extLst>
          </p:nvPr>
        </p:nvGraphicFramePr>
        <p:xfrm>
          <a:off x="1043608" y="-171400"/>
          <a:ext cx="7704856" cy="6957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三十二角星 2"/>
          <p:cNvSpPr/>
          <p:nvPr/>
        </p:nvSpPr>
        <p:spPr>
          <a:xfrm>
            <a:off x="179512" y="188640"/>
            <a:ext cx="2952328" cy="1584176"/>
          </a:xfrm>
          <a:prstGeom prst="star3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EKF</a:t>
            </a:r>
            <a:endParaRPr lang="zh-CN" altLang="en-US" sz="7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76925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615950"/>
            <a:ext cx="6419850" cy="562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三十二角星 3"/>
          <p:cNvSpPr/>
          <p:nvPr/>
        </p:nvSpPr>
        <p:spPr>
          <a:xfrm>
            <a:off x="1115616" y="4652690"/>
            <a:ext cx="2952328" cy="1584176"/>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EKF</a:t>
            </a:r>
            <a:endParaRPr lang="zh-CN" altLang="en-US" sz="7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2104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925" y="682625"/>
            <a:ext cx="6280150" cy="549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三十二角星 5"/>
          <p:cNvSpPr/>
          <p:nvPr/>
        </p:nvSpPr>
        <p:spPr>
          <a:xfrm>
            <a:off x="1115616" y="4652690"/>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3081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24264" y="2204864"/>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From EKF to PF</a:t>
            </a:r>
          </a:p>
        </p:txBody>
      </p:sp>
    </p:spTree>
    <p:extLst>
      <p:ext uri="{BB962C8B-B14F-4D97-AF65-F5344CB8AC3E}">
        <p14:creationId xmlns:p14="http://schemas.microsoft.com/office/powerpoint/2010/main" val="34380790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4802594" y="2501162"/>
            <a:ext cx="4228985" cy="1368152"/>
          </a:xfrm>
          <a:prstGeom prst="roundRect">
            <a:avLst>
              <a:gd name="adj" fmla="val 1189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334094" y="2478038"/>
            <a:ext cx="4228985" cy="1368152"/>
          </a:xfrm>
          <a:prstGeom prst="roundRect">
            <a:avLst>
              <a:gd name="adj" fmla="val 118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9287" y="2624580"/>
            <a:ext cx="4038600" cy="408432"/>
          </a:xfrm>
          <a:prstGeom prst="rect">
            <a:avLst/>
          </a:prstGeom>
        </p:spPr>
      </p:pic>
      <p:pic>
        <p:nvPicPr>
          <p:cNvPr id="19" name="图片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88387" y="2624580"/>
            <a:ext cx="3907536" cy="408432"/>
          </a:xfrm>
          <a:prstGeom prst="rect">
            <a:avLst/>
          </a:prstGeom>
        </p:spPr>
      </p:pic>
      <p:pic>
        <p:nvPicPr>
          <p:cNvPr id="14" name="图片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01571" y="3268579"/>
            <a:ext cx="2380488" cy="414528"/>
          </a:xfrm>
          <a:prstGeom prst="rect">
            <a:avLst/>
          </a:prstGeom>
        </p:spPr>
      </p:pic>
      <p:pic>
        <p:nvPicPr>
          <p:cNvPr id="16" name="图片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786681" y="3268579"/>
            <a:ext cx="2279904" cy="414528"/>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General Nonlinear models</a:t>
              </a:r>
              <a:endParaRPr lang="zh-CN" altLang="en-US" sz="3600" dirty="0">
                <a:solidFill>
                  <a:prstClr val="white"/>
                </a:solidFill>
              </a:endParaRPr>
            </a:p>
          </p:txBody>
        </p:sp>
      </p:grpSp>
      <p:cxnSp>
        <p:nvCxnSpPr>
          <p:cNvPr id="4" name="直接连接符 3"/>
          <p:cNvCxnSpPr/>
          <p:nvPr/>
        </p:nvCxnSpPr>
        <p:spPr>
          <a:xfrm>
            <a:off x="4692832"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363431" y="4581128"/>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Nonlinear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4889927" y="4581128"/>
            <a:ext cx="4104456" cy="1077218"/>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Nonlinear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222511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2376883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23" name="图片 2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39" name="图片 38"/>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44" name="图片 43"/>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spTree>
    <p:extLst>
      <p:ext uri="{BB962C8B-B14F-4D97-AF65-F5344CB8AC3E}">
        <p14:creationId xmlns:p14="http://schemas.microsoft.com/office/powerpoint/2010/main" val="348592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P spid="28" grpId="0" animBg="1"/>
      <p:bldP spid="12" grpId="0"/>
      <p:bldP spid="35" grpId="0"/>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Line 3"/>
          <p:cNvSpPr>
            <a:spLocks noChangeShapeType="1"/>
          </p:cNvSpPr>
          <p:nvPr/>
        </p:nvSpPr>
        <p:spPr bwMode="auto">
          <a:xfrm flipV="1">
            <a:off x="1000125" y="1347788"/>
            <a:ext cx="2857500" cy="2209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2" name="Freeform 4"/>
          <p:cNvSpPr>
            <a:spLocks/>
          </p:cNvSpPr>
          <p:nvPr/>
        </p:nvSpPr>
        <p:spPr bwMode="auto">
          <a:xfrm>
            <a:off x="3171825" y="1817688"/>
            <a:ext cx="2895600" cy="2254250"/>
          </a:xfrm>
          <a:custGeom>
            <a:avLst/>
            <a:gdLst>
              <a:gd name="T0" fmla="*/ 0 w 1824"/>
              <a:gd name="T1" fmla="*/ 1420 h 1420"/>
              <a:gd name="T2" fmla="*/ 216 w 1824"/>
              <a:gd name="T3" fmla="*/ 1236 h 1420"/>
              <a:gd name="T4" fmla="*/ 352 w 1824"/>
              <a:gd name="T5" fmla="*/ 836 h 1420"/>
              <a:gd name="T6" fmla="*/ 432 w 1824"/>
              <a:gd name="T7" fmla="*/ 332 h 1420"/>
              <a:gd name="T8" fmla="*/ 560 w 1824"/>
              <a:gd name="T9" fmla="*/ 164 h 1420"/>
              <a:gd name="T10" fmla="*/ 640 w 1824"/>
              <a:gd name="T11" fmla="*/ 548 h 1420"/>
              <a:gd name="T12" fmla="*/ 728 w 1824"/>
              <a:gd name="T13" fmla="*/ 716 h 1420"/>
              <a:gd name="T14" fmla="*/ 944 w 1824"/>
              <a:gd name="T15" fmla="*/ 644 h 1420"/>
              <a:gd name="T16" fmla="*/ 1088 w 1824"/>
              <a:gd name="T17" fmla="*/ 532 h 1420"/>
              <a:gd name="T18" fmla="*/ 1200 w 1824"/>
              <a:gd name="T19" fmla="*/ 268 h 1420"/>
              <a:gd name="T20" fmla="*/ 1352 w 1824"/>
              <a:gd name="T21" fmla="*/ 68 h 1420"/>
              <a:gd name="T22" fmla="*/ 1544 w 1824"/>
              <a:gd name="T23" fmla="*/ 4 h 1420"/>
              <a:gd name="T24" fmla="*/ 1664 w 1824"/>
              <a:gd name="T25" fmla="*/ 92 h 1420"/>
              <a:gd name="T26" fmla="*/ 1824 w 1824"/>
              <a:gd name="T27" fmla="*/ 4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4" h="1420">
                <a:moveTo>
                  <a:pt x="0" y="1420"/>
                </a:moveTo>
                <a:cubicBezTo>
                  <a:pt x="78" y="1376"/>
                  <a:pt x="157" y="1333"/>
                  <a:pt x="216" y="1236"/>
                </a:cubicBezTo>
                <a:cubicBezTo>
                  <a:pt x="275" y="1139"/>
                  <a:pt x="316" y="987"/>
                  <a:pt x="352" y="836"/>
                </a:cubicBezTo>
                <a:cubicBezTo>
                  <a:pt x="388" y="685"/>
                  <a:pt x="397" y="444"/>
                  <a:pt x="432" y="332"/>
                </a:cubicBezTo>
                <a:cubicBezTo>
                  <a:pt x="467" y="220"/>
                  <a:pt x="525" y="128"/>
                  <a:pt x="560" y="164"/>
                </a:cubicBezTo>
                <a:cubicBezTo>
                  <a:pt x="595" y="200"/>
                  <a:pt x="612" y="456"/>
                  <a:pt x="640" y="548"/>
                </a:cubicBezTo>
                <a:cubicBezTo>
                  <a:pt x="668" y="640"/>
                  <a:pt x="677" y="700"/>
                  <a:pt x="728" y="716"/>
                </a:cubicBezTo>
                <a:cubicBezTo>
                  <a:pt x="779" y="732"/>
                  <a:pt x="884" y="675"/>
                  <a:pt x="944" y="644"/>
                </a:cubicBezTo>
                <a:cubicBezTo>
                  <a:pt x="1004" y="613"/>
                  <a:pt x="1045" y="595"/>
                  <a:pt x="1088" y="532"/>
                </a:cubicBezTo>
                <a:cubicBezTo>
                  <a:pt x="1131" y="469"/>
                  <a:pt x="1156" y="345"/>
                  <a:pt x="1200" y="268"/>
                </a:cubicBezTo>
                <a:cubicBezTo>
                  <a:pt x="1244" y="191"/>
                  <a:pt x="1295" y="112"/>
                  <a:pt x="1352" y="68"/>
                </a:cubicBezTo>
                <a:cubicBezTo>
                  <a:pt x="1409" y="24"/>
                  <a:pt x="1492" y="0"/>
                  <a:pt x="1544" y="4"/>
                </a:cubicBezTo>
                <a:cubicBezTo>
                  <a:pt x="1596" y="8"/>
                  <a:pt x="1617" y="92"/>
                  <a:pt x="1664" y="92"/>
                </a:cubicBezTo>
                <a:cubicBezTo>
                  <a:pt x="1711" y="92"/>
                  <a:pt x="1767" y="48"/>
                  <a:pt x="1824" y="4"/>
                </a:cubicBezTo>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3" name="Line 5"/>
          <p:cNvSpPr>
            <a:spLocks noChangeShapeType="1"/>
          </p:cNvSpPr>
          <p:nvPr/>
        </p:nvSpPr>
        <p:spPr bwMode="auto">
          <a:xfrm flipV="1">
            <a:off x="2171700" y="890588"/>
            <a:ext cx="0" cy="1765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4" name="Line 6"/>
          <p:cNvSpPr>
            <a:spLocks noChangeShapeType="1"/>
          </p:cNvSpPr>
          <p:nvPr/>
        </p:nvSpPr>
        <p:spPr bwMode="auto">
          <a:xfrm flipV="1">
            <a:off x="3006725" y="2008188"/>
            <a:ext cx="3073400" cy="2387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5" name="Line 7"/>
          <p:cNvSpPr>
            <a:spLocks noChangeShapeType="1"/>
          </p:cNvSpPr>
          <p:nvPr/>
        </p:nvSpPr>
        <p:spPr bwMode="auto">
          <a:xfrm flipV="1">
            <a:off x="3273425" y="3976688"/>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6" name="Line 8"/>
          <p:cNvSpPr>
            <a:spLocks noChangeShapeType="1"/>
          </p:cNvSpPr>
          <p:nvPr/>
        </p:nvSpPr>
        <p:spPr bwMode="auto">
          <a:xfrm flipH="1" flipV="1">
            <a:off x="4162425" y="2655888"/>
            <a:ext cx="12700" cy="8509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7" name="Line 9"/>
          <p:cNvSpPr>
            <a:spLocks noChangeShapeType="1"/>
          </p:cNvSpPr>
          <p:nvPr/>
        </p:nvSpPr>
        <p:spPr bwMode="auto">
          <a:xfrm flipV="1">
            <a:off x="3930650" y="2433638"/>
            <a:ext cx="3073400" cy="2387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8" name="Line 10"/>
          <p:cNvSpPr>
            <a:spLocks noChangeShapeType="1"/>
          </p:cNvSpPr>
          <p:nvPr/>
        </p:nvSpPr>
        <p:spPr bwMode="auto">
          <a:xfrm flipV="1">
            <a:off x="5022850" y="3487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9" name="Line 11"/>
          <p:cNvSpPr>
            <a:spLocks noChangeShapeType="1"/>
          </p:cNvSpPr>
          <p:nvPr/>
        </p:nvSpPr>
        <p:spPr bwMode="auto">
          <a:xfrm>
            <a:off x="2168525" y="2655888"/>
            <a:ext cx="6248400" cy="2286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0" name="Line 12"/>
          <p:cNvSpPr>
            <a:spLocks noChangeShapeType="1"/>
          </p:cNvSpPr>
          <p:nvPr/>
        </p:nvSpPr>
        <p:spPr bwMode="auto">
          <a:xfrm>
            <a:off x="3886200" y="3684588"/>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1" name="Line 13"/>
          <p:cNvSpPr>
            <a:spLocks noChangeShapeType="1"/>
          </p:cNvSpPr>
          <p:nvPr/>
        </p:nvSpPr>
        <p:spPr bwMode="auto">
          <a:xfrm flipV="1">
            <a:off x="5505450" y="3106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2" name="Line 14"/>
          <p:cNvSpPr>
            <a:spLocks noChangeShapeType="1"/>
          </p:cNvSpPr>
          <p:nvPr/>
        </p:nvSpPr>
        <p:spPr bwMode="auto">
          <a:xfrm flipV="1">
            <a:off x="4984750" y="34940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3" name="Line 15"/>
          <p:cNvSpPr>
            <a:spLocks noChangeShapeType="1"/>
          </p:cNvSpPr>
          <p:nvPr/>
        </p:nvSpPr>
        <p:spPr bwMode="auto">
          <a:xfrm flipV="1">
            <a:off x="4946650" y="35258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4" name="Line 16"/>
          <p:cNvSpPr>
            <a:spLocks noChangeShapeType="1"/>
          </p:cNvSpPr>
          <p:nvPr/>
        </p:nvSpPr>
        <p:spPr bwMode="auto">
          <a:xfrm flipV="1">
            <a:off x="4654550" y="3741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5" name="Line 17"/>
          <p:cNvSpPr>
            <a:spLocks noChangeShapeType="1"/>
          </p:cNvSpPr>
          <p:nvPr/>
        </p:nvSpPr>
        <p:spPr bwMode="auto">
          <a:xfrm flipV="1">
            <a:off x="4851400" y="36020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6" name="Line 18"/>
          <p:cNvSpPr>
            <a:spLocks noChangeShapeType="1"/>
          </p:cNvSpPr>
          <p:nvPr/>
        </p:nvSpPr>
        <p:spPr bwMode="auto">
          <a:xfrm flipV="1">
            <a:off x="4876800" y="35766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7" name="Line 19"/>
          <p:cNvSpPr>
            <a:spLocks noChangeShapeType="1"/>
          </p:cNvSpPr>
          <p:nvPr/>
        </p:nvSpPr>
        <p:spPr bwMode="auto">
          <a:xfrm flipV="1">
            <a:off x="5822950" y="2852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8" name="Line 20"/>
          <p:cNvSpPr>
            <a:spLocks noChangeShapeType="1"/>
          </p:cNvSpPr>
          <p:nvPr/>
        </p:nvSpPr>
        <p:spPr bwMode="auto">
          <a:xfrm flipV="1">
            <a:off x="5289550" y="3132138"/>
            <a:ext cx="3073400" cy="2387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9" name="Line 21"/>
          <p:cNvSpPr>
            <a:spLocks noChangeShapeType="1"/>
          </p:cNvSpPr>
          <p:nvPr/>
        </p:nvSpPr>
        <p:spPr bwMode="auto">
          <a:xfrm>
            <a:off x="4667250" y="4249738"/>
            <a:ext cx="1130300" cy="838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0" name="Line 22"/>
          <p:cNvSpPr>
            <a:spLocks noChangeShapeType="1"/>
          </p:cNvSpPr>
          <p:nvPr/>
        </p:nvSpPr>
        <p:spPr bwMode="auto">
          <a:xfrm>
            <a:off x="4886325" y="4090988"/>
            <a:ext cx="1470025" cy="5778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1" name="Line 23"/>
          <p:cNvSpPr>
            <a:spLocks noChangeShapeType="1"/>
          </p:cNvSpPr>
          <p:nvPr/>
        </p:nvSpPr>
        <p:spPr bwMode="auto">
          <a:xfrm>
            <a:off x="4848225" y="4105275"/>
            <a:ext cx="1181100" cy="82391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2" name="Line 24"/>
          <p:cNvSpPr>
            <a:spLocks noChangeShapeType="1"/>
          </p:cNvSpPr>
          <p:nvPr/>
        </p:nvSpPr>
        <p:spPr bwMode="auto">
          <a:xfrm>
            <a:off x="5010150" y="4008438"/>
            <a:ext cx="1206500" cy="762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3" name="Line 25"/>
          <p:cNvSpPr>
            <a:spLocks noChangeShapeType="1"/>
          </p:cNvSpPr>
          <p:nvPr/>
        </p:nvSpPr>
        <p:spPr bwMode="auto">
          <a:xfrm>
            <a:off x="4997450" y="3995738"/>
            <a:ext cx="1765300" cy="3429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4" name="Line 26"/>
          <p:cNvSpPr>
            <a:spLocks noChangeShapeType="1"/>
          </p:cNvSpPr>
          <p:nvPr/>
        </p:nvSpPr>
        <p:spPr bwMode="auto">
          <a:xfrm>
            <a:off x="5022850" y="3983038"/>
            <a:ext cx="1435100" cy="622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5" name="Line 27"/>
          <p:cNvSpPr>
            <a:spLocks noChangeShapeType="1"/>
          </p:cNvSpPr>
          <p:nvPr/>
        </p:nvSpPr>
        <p:spPr bwMode="auto">
          <a:xfrm>
            <a:off x="5162550" y="3868738"/>
            <a:ext cx="1752600" cy="368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6" name="Line 28"/>
          <p:cNvSpPr>
            <a:spLocks noChangeShapeType="1"/>
          </p:cNvSpPr>
          <p:nvPr/>
        </p:nvSpPr>
        <p:spPr bwMode="auto">
          <a:xfrm>
            <a:off x="5175250" y="3881438"/>
            <a:ext cx="1447800" cy="584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7" name="Line 29"/>
          <p:cNvSpPr>
            <a:spLocks noChangeShapeType="1"/>
          </p:cNvSpPr>
          <p:nvPr/>
        </p:nvSpPr>
        <p:spPr bwMode="auto">
          <a:xfrm>
            <a:off x="5543550" y="3614738"/>
            <a:ext cx="1866900" cy="241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8" name="Line 30"/>
          <p:cNvSpPr>
            <a:spLocks noChangeShapeType="1"/>
          </p:cNvSpPr>
          <p:nvPr/>
        </p:nvSpPr>
        <p:spPr bwMode="auto">
          <a:xfrm>
            <a:off x="5822950" y="3348038"/>
            <a:ext cx="1346200" cy="660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9" name="Line 31"/>
          <p:cNvSpPr>
            <a:spLocks noChangeShapeType="1"/>
          </p:cNvSpPr>
          <p:nvPr/>
        </p:nvSpPr>
        <p:spPr bwMode="auto">
          <a:xfrm flipV="1">
            <a:off x="3667125" y="3348038"/>
            <a:ext cx="0" cy="5334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0" name="Line 32"/>
          <p:cNvSpPr>
            <a:spLocks noChangeShapeType="1"/>
          </p:cNvSpPr>
          <p:nvPr/>
        </p:nvSpPr>
        <p:spPr bwMode="auto">
          <a:xfrm flipV="1">
            <a:off x="4346575" y="2960688"/>
            <a:ext cx="0" cy="3810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1" name="Line 33"/>
          <p:cNvSpPr>
            <a:spLocks noChangeShapeType="1"/>
          </p:cNvSpPr>
          <p:nvPr/>
        </p:nvSpPr>
        <p:spPr bwMode="auto">
          <a:xfrm flipV="1">
            <a:off x="4510088" y="2917825"/>
            <a:ext cx="0" cy="3048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2" name="Line 34"/>
          <p:cNvSpPr>
            <a:spLocks noChangeShapeType="1"/>
          </p:cNvSpPr>
          <p:nvPr/>
        </p:nvSpPr>
        <p:spPr bwMode="auto">
          <a:xfrm flipV="1">
            <a:off x="4829175" y="2741613"/>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3" name="Line 35"/>
          <p:cNvSpPr>
            <a:spLocks noChangeShapeType="1"/>
          </p:cNvSpPr>
          <p:nvPr/>
        </p:nvSpPr>
        <p:spPr bwMode="auto">
          <a:xfrm flipV="1">
            <a:off x="5305425" y="1925638"/>
            <a:ext cx="0" cy="6858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4" name="Line 36"/>
          <p:cNvSpPr>
            <a:spLocks noChangeShapeType="1"/>
          </p:cNvSpPr>
          <p:nvPr/>
        </p:nvSpPr>
        <p:spPr bwMode="auto">
          <a:xfrm flipV="1">
            <a:off x="5076825" y="2300288"/>
            <a:ext cx="0" cy="4572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5" name="Line 37"/>
          <p:cNvSpPr>
            <a:spLocks noChangeShapeType="1"/>
          </p:cNvSpPr>
          <p:nvPr/>
        </p:nvSpPr>
        <p:spPr bwMode="auto">
          <a:xfrm flipV="1">
            <a:off x="4010025" y="2081213"/>
            <a:ext cx="0" cy="15240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6" name="Line 38"/>
          <p:cNvSpPr>
            <a:spLocks noChangeShapeType="1"/>
          </p:cNvSpPr>
          <p:nvPr/>
        </p:nvSpPr>
        <p:spPr bwMode="auto">
          <a:xfrm flipV="1">
            <a:off x="1914525" y="1716088"/>
            <a:ext cx="3073400" cy="2387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27" name="Line 39"/>
          <p:cNvSpPr>
            <a:spLocks noChangeShapeType="1"/>
          </p:cNvSpPr>
          <p:nvPr/>
        </p:nvSpPr>
        <p:spPr bwMode="auto">
          <a:xfrm flipV="1">
            <a:off x="2295525" y="32972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28" name="Line 40"/>
          <p:cNvSpPr>
            <a:spLocks noChangeShapeType="1"/>
          </p:cNvSpPr>
          <p:nvPr/>
        </p:nvSpPr>
        <p:spPr bwMode="auto">
          <a:xfrm flipV="1">
            <a:off x="3025775" y="27384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29" name="Line 41"/>
          <p:cNvSpPr>
            <a:spLocks noChangeShapeType="1"/>
          </p:cNvSpPr>
          <p:nvPr/>
        </p:nvSpPr>
        <p:spPr bwMode="auto">
          <a:xfrm flipV="1">
            <a:off x="2695575" y="29924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0" name="Line 42"/>
          <p:cNvSpPr>
            <a:spLocks noChangeShapeType="1"/>
          </p:cNvSpPr>
          <p:nvPr/>
        </p:nvSpPr>
        <p:spPr bwMode="auto">
          <a:xfrm flipV="1">
            <a:off x="2921000" y="28146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1" name="Line 43"/>
          <p:cNvSpPr>
            <a:spLocks noChangeShapeType="1"/>
          </p:cNvSpPr>
          <p:nvPr/>
        </p:nvSpPr>
        <p:spPr bwMode="auto">
          <a:xfrm flipV="1">
            <a:off x="3857625" y="20970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2" name="Line 44"/>
          <p:cNvSpPr>
            <a:spLocks noChangeShapeType="1"/>
          </p:cNvSpPr>
          <p:nvPr/>
        </p:nvSpPr>
        <p:spPr bwMode="auto">
          <a:xfrm flipV="1">
            <a:off x="4311650" y="17351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3" name="Line 45"/>
          <p:cNvSpPr>
            <a:spLocks noChangeShapeType="1"/>
          </p:cNvSpPr>
          <p:nvPr/>
        </p:nvSpPr>
        <p:spPr bwMode="auto">
          <a:xfrm flipV="1">
            <a:off x="3540125" y="23510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4" name="Line 46"/>
          <p:cNvSpPr>
            <a:spLocks noChangeShapeType="1"/>
          </p:cNvSpPr>
          <p:nvPr/>
        </p:nvSpPr>
        <p:spPr bwMode="auto">
          <a:xfrm flipV="1">
            <a:off x="3368675" y="2471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5" name="Line 47"/>
          <p:cNvSpPr>
            <a:spLocks noChangeShapeType="1"/>
          </p:cNvSpPr>
          <p:nvPr/>
        </p:nvSpPr>
        <p:spPr bwMode="auto">
          <a:xfrm flipV="1">
            <a:off x="4117975" y="19002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6" name="Line 48"/>
          <p:cNvSpPr>
            <a:spLocks noChangeShapeType="1"/>
          </p:cNvSpPr>
          <p:nvPr/>
        </p:nvSpPr>
        <p:spPr bwMode="auto">
          <a:xfrm flipV="1">
            <a:off x="3171825" y="26177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7" name="Line 49"/>
          <p:cNvSpPr>
            <a:spLocks noChangeShapeType="1"/>
          </p:cNvSpPr>
          <p:nvPr/>
        </p:nvSpPr>
        <p:spPr bwMode="auto">
          <a:xfrm>
            <a:off x="2289175" y="38052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8" name="Line 50"/>
          <p:cNvSpPr>
            <a:spLocks noChangeShapeType="1"/>
          </p:cNvSpPr>
          <p:nvPr/>
        </p:nvSpPr>
        <p:spPr bwMode="auto">
          <a:xfrm>
            <a:off x="2676525" y="349408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9" name="Line 51"/>
          <p:cNvSpPr>
            <a:spLocks noChangeShapeType="1"/>
          </p:cNvSpPr>
          <p:nvPr/>
        </p:nvSpPr>
        <p:spPr bwMode="auto">
          <a:xfrm>
            <a:off x="3006725" y="32337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0" name="Line 52"/>
          <p:cNvSpPr>
            <a:spLocks noChangeShapeType="1"/>
          </p:cNvSpPr>
          <p:nvPr/>
        </p:nvSpPr>
        <p:spPr bwMode="auto">
          <a:xfrm>
            <a:off x="3159125" y="31067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1" name="Line 53"/>
          <p:cNvSpPr>
            <a:spLocks noChangeShapeType="1"/>
          </p:cNvSpPr>
          <p:nvPr/>
        </p:nvSpPr>
        <p:spPr bwMode="auto">
          <a:xfrm>
            <a:off x="3355975" y="296068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2" name="Line 54"/>
          <p:cNvSpPr>
            <a:spLocks noChangeShapeType="1"/>
          </p:cNvSpPr>
          <p:nvPr/>
        </p:nvSpPr>
        <p:spPr bwMode="auto">
          <a:xfrm>
            <a:off x="3527425" y="28400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3" name="Line 55"/>
          <p:cNvSpPr>
            <a:spLocks noChangeShapeType="1"/>
          </p:cNvSpPr>
          <p:nvPr/>
        </p:nvSpPr>
        <p:spPr bwMode="auto">
          <a:xfrm>
            <a:off x="3851275" y="257968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4" name="Line 56"/>
          <p:cNvSpPr>
            <a:spLocks noChangeShapeType="1"/>
          </p:cNvSpPr>
          <p:nvPr/>
        </p:nvSpPr>
        <p:spPr bwMode="auto">
          <a:xfrm>
            <a:off x="4117975" y="23955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5" name="Line 57"/>
          <p:cNvSpPr>
            <a:spLocks noChangeShapeType="1"/>
          </p:cNvSpPr>
          <p:nvPr/>
        </p:nvSpPr>
        <p:spPr bwMode="auto">
          <a:xfrm>
            <a:off x="4314825" y="22304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6" name="Line 58"/>
          <p:cNvSpPr>
            <a:spLocks noChangeShapeType="1"/>
          </p:cNvSpPr>
          <p:nvPr/>
        </p:nvSpPr>
        <p:spPr bwMode="auto">
          <a:xfrm>
            <a:off x="2936875" y="33099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7" name="Line 59"/>
          <p:cNvSpPr>
            <a:spLocks noChangeShapeType="1"/>
          </p:cNvSpPr>
          <p:nvPr/>
        </p:nvSpPr>
        <p:spPr bwMode="auto">
          <a:xfrm flipV="1">
            <a:off x="3913188" y="2157413"/>
            <a:ext cx="0" cy="15240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48" name="Line 60"/>
          <p:cNvSpPr>
            <a:spLocks noChangeShapeType="1"/>
          </p:cNvSpPr>
          <p:nvPr/>
        </p:nvSpPr>
        <p:spPr bwMode="auto">
          <a:xfrm>
            <a:off x="1965325" y="2808288"/>
            <a:ext cx="1219200" cy="304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49" name="Line 61"/>
          <p:cNvSpPr>
            <a:spLocks noChangeShapeType="1"/>
          </p:cNvSpPr>
          <p:nvPr/>
        </p:nvSpPr>
        <p:spPr bwMode="auto">
          <a:xfrm>
            <a:off x="1847850" y="2928938"/>
            <a:ext cx="838200" cy="533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0" name="Line 62"/>
          <p:cNvSpPr>
            <a:spLocks noChangeShapeType="1"/>
          </p:cNvSpPr>
          <p:nvPr/>
        </p:nvSpPr>
        <p:spPr bwMode="auto">
          <a:xfrm>
            <a:off x="2127250" y="2670175"/>
            <a:ext cx="777875" cy="6508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1" name="Line 63"/>
          <p:cNvSpPr>
            <a:spLocks noChangeShapeType="1"/>
          </p:cNvSpPr>
          <p:nvPr/>
        </p:nvSpPr>
        <p:spPr bwMode="auto">
          <a:xfrm>
            <a:off x="1530350" y="3160713"/>
            <a:ext cx="762000" cy="6318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2" name="Line 64"/>
          <p:cNvSpPr>
            <a:spLocks noChangeShapeType="1"/>
          </p:cNvSpPr>
          <p:nvPr/>
        </p:nvSpPr>
        <p:spPr bwMode="auto">
          <a:xfrm flipH="1" flipV="1">
            <a:off x="1724025" y="3011488"/>
            <a:ext cx="12954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3" name="Line 65"/>
          <p:cNvSpPr>
            <a:spLocks noChangeShapeType="1"/>
          </p:cNvSpPr>
          <p:nvPr/>
        </p:nvSpPr>
        <p:spPr bwMode="auto">
          <a:xfrm>
            <a:off x="2476500" y="2428875"/>
            <a:ext cx="137160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4" name="Line 66"/>
          <p:cNvSpPr>
            <a:spLocks noChangeShapeType="1"/>
          </p:cNvSpPr>
          <p:nvPr/>
        </p:nvSpPr>
        <p:spPr bwMode="auto">
          <a:xfrm>
            <a:off x="2305050" y="2562225"/>
            <a:ext cx="1238250" cy="2571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5" name="Line 67"/>
          <p:cNvSpPr>
            <a:spLocks noChangeShapeType="1"/>
          </p:cNvSpPr>
          <p:nvPr/>
        </p:nvSpPr>
        <p:spPr bwMode="auto">
          <a:xfrm flipH="1" flipV="1">
            <a:off x="2671763" y="2266950"/>
            <a:ext cx="685800" cy="685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6" name="Line 68"/>
          <p:cNvSpPr>
            <a:spLocks noChangeShapeType="1"/>
          </p:cNvSpPr>
          <p:nvPr/>
        </p:nvSpPr>
        <p:spPr bwMode="auto">
          <a:xfrm flipH="1" flipV="1">
            <a:off x="2819400" y="2151063"/>
            <a:ext cx="1524000" cy="76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7" name="Line 69"/>
          <p:cNvSpPr>
            <a:spLocks noChangeShapeType="1"/>
          </p:cNvSpPr>
          <p:nvPr/>
        </p:nvSpPr>
        <p:spPr bwMode="auto">
          <a:xfrm flipH="1" flipV="1">
            <a:off x="2981325" y="2020888"/>
            <a:ext cx="11430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8" name="Line 70"/>
          <p:cNvSpPr>
            <a:spLocks noChangeShapeType="1"/>
          </p:cNvSpPr>
          <p:nvPr/>
        </p:nvSpPr>
        <p:spPr bwMode="auto">
          <a:xfrm>
            <a:off x="3673475" y="3852863"/>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59" name="Line 71"/>
          <p:cNvSpPr>
            <a:spLocks noChangeShapeType="1"/>
          </p:cNvSpPr>
          <p:nvPr/>
        </p:nvSpPr>
        <p:spPr bwMode="auto">
          <a:xfrm>
            <a:off x="4010025" y="3598863"/>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0" name="Line 72"/>
          <p:cNvSpPr>
            <a:spLocks noChangeShapeType="1"/>
          </p:cNvSpPr>
          <p:nvPr/>
        </p:nvSpPr>
        <p:spPr bwMode="auto">
          <a:xfrm>
            <a:off x="4171950" y="3481388"/>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1" name="Line 73"/>
          <p:cNvSpPr>
            <a:spLocks noChangeShapeType="1"/>
          </p:cNvSpPr>
          <p:nvPr/>
        </p:nvSpPr>
        <p:spPr bwMode="auto">
          <a:xfrm>
            <a:off x="4510088" y="3208338"/>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2" name="Line 74"/>
          <p:cNvSpPr>
            <a:spLocks noChangeShapeType="1"/>
          </p:cNvSpPr>
          <p:nvPr/>
        </p:nvSpPr>
        <p:spPr bwMode="auto">
          <a:xfrm flipV="1">
            <a:off x="5800725" y="46053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3" name="Line 75"/>
          <p:cNvSpPr>
            <a:spLocks noChangeShapeType="1"/>
          </p:cNvSpPr>
          <p:nvPr/>
        </p:nvSpPr>
        <p:spPr bwMode="auto">
          <a:xfrm flipV="1">
            <a:off x="6029325" y="44338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4" name="Line 76"/>
          <p:cNvSpPr>
            <a:spLocks noChangeShapeType="1"/>
          </p:cNvSpPr>
          <p:nvPr/>
        </p:nvSpPr>
        <p:spPr bwMode="auto">
          <a:xfrm flipV="1">
            <a:off x="6229350" y="42814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5" name="Line 77"/>
          <p:cNvSpPr>
            <a:spLocks noChangeShapeType="1"/>
          </p:cNvSpPr>
          <p:nvPr/>
        </p:nvSpPr>
        <p:spPr bwMode="auto">
          <a:xfrm flipV="1">
            <a:off x="6367463" y="4171950"/>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6" name="Line 78"/>
          <p:cNvSpPr>
            <a:spLocks noChangeShapeType="1"/>
          </p:cNvSpPr>
          <p:nvPr/>
        </p:nvSpPr>
        <p:spPr bwMode="auto">
          <a:xfrm flipV="1">
            <a:off x="6462713" y="4105275"/>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7" name="Line 79"/>
          <p:cNvSpPr>
            <a:spLocks noChangeShapeType="1"/>
          </p:cNvSpPr>
          <p:nvPr/>
        </p:nvSpPr>
        <p:spPr bwMode="auto">
          <a:xfrm flipV="1">
            <a:off x="6629400" y="3971925"/>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8" name="Line 80"/>
          <p:cNvSpPr>
            <a:spLocks noChangeShapeType="1"/>
          </p:cNvSpPr>
          <p:nvPr/>
        </p:nvSpPr>
        <p:spPr bwMode="auto">
          <a:xfrm flipV="1">
            <a:off x="6781800" y="38433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9" name="Line 81"/>
          <p:cNvSpPr>
            <a:spLocks noChangeShapeType="1"/>
          </p:cNvSpPr>
          <p:nvPr/>
        </p:nvSpPr>
        <p:spPr bwMode="auto">
          <a:xfrm flipV="1">
            <a:off x="6919913" y="37480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0" name="Line 82"/>
          <p:cNvSpPr>
            <a:spLocks noChangeShapeType="1"/>
          </p:cNvSpPr>
          <p:nvPr/>
        </p:nvSpPr>
        <p:spPr bwMode="auto">
          <a:xfrm flipV="1">
            <a:off x="7172325" y="35385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1" name="Line 83"/>
          <p:cNvSpPr>
            <a:spLocks noChangeShapeType="1"/>
          </p:cNvSpPr>
          <p:nvPr/>
        </p:nvSpPr>
        <p:spPr bwMode="auto">
          <a:xfrm flipV="1">
            <a:off x="7415213" y="3357563"/>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2" name="Text Box 84"/>
          <p:cNvSpPr txBox="1">
            <a:spLocks noChangeArrowheads="1"/>
          </p:cNvSpPr>
          <p:nvPr/>
        </p:nvSpPr>
        <p:spPr bwMode="auto">
          <a:xfrm>
            <a:off x="3514725" y="814388"/>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sz="2400">
              <a:latin typeface="Times New Roman" pitchFamily="18" charset="0"/>
              <a:ea typeface="宋体" charset="-122"/>
            </a:endParaRPr>
          </a:p>
        </p:txBody>
      </p:sp>
      <p:sp>
        <p:nvSpPr>
          <p:cNvPr id="268373" name="Oval 85"/>
          <p:cNvSpPr>
            <a:spLocks noChangeArrowheads="1"/>
          </p:cNvSpPr>
          <p:nvPr/>
        </p:nvSpPr>
        <p:spPr bwMode="auto">
          <a:xfrm rot="-2099521">
            <a:off x="2257425" y="37607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4" name="Oval 86"/>
          <p:cNvSpPr>
            <a:spLocks noChangeArrowheads="1"/>
          </p:cNvSpPr>
          <p:nvPr/>
        </p:nvSpPr>
        <p:spPr bwMode="auto">
          <a:xfrm rot="-2099521">
            <a:off x="2657475" y="34496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5" name="Oval 87"/>
          <p:cNvSpPr>
            <a:spLocks noChangeArrowheads="1"/>
          </p:cNvSpPr>
          <p:nvPr/>
        </p:nvSpPr>
        <p:spPr bwMode="auto">
          <a:xfrm rot="-2099521">
            <a:off x="2886075" y="32654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6" name="Oval 88"/>
          <p:cNvSpPr>
            <a:spLocks noChangeArrowheads="1"/>
          </p:cNvSpPr>
          <p:nvPr/>
        </p:nvSpPr>
        <p:spPr bwMode="auto">
          <a:xfrm rot="-2099521">
            <a:off x="2981325" y="31956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7" name="Oval 89"/>
          <p:cNvSpPr>
            <a:spLocks noChangeArrowheads="1"/>
          </p:cNvSpPr>
          <p:nvPr/>
        </p:nvSpPr>
        <p:spPr bwMode="auto">
          <a:xfrm rot="-2099521">
            <a:off x="3140075" y="30749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8" name="Oval 90"/>
          <p:cNvSpPr>
            <a:spLocks noChangeArrowheads="1"/>
          </p:cNvSpPr>
          <p:nvPr/>
        </p:nvSpPr>
        <p:spPr bwMode="auto">
          <a:xfrm rot="-2099521">
            <a:off x="3336925" y="29289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9" name="Oval 91"/>
          <p:cNvSpPr>
            <a:spLocks noChangeArrowheads="1"/>
          </p:cNvSpPr>
          <p:nvPr/>
        </p:nvSpPr>
        <p:spPr bwMode="auto">
          <a:xfrm rot="-2099521">
            <a:off x="3514725" y="27892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0" name="Oval 92"/>
          <p:cNvSpPr>
            <a:spLocks noChangeArrowheads="1"/>
          </p:cNvSpPr>
          <p:nvPr/>
        </p:nvSpPr>
        <p:spPr bwMode="auto">
          <a:xfrm rot="-2099521">
            <a:off x="3825875" y="25352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1" name="Oval 93"/>
          <p:cNvSpPr>
            <a:spLocks noChangeArrowheads="1"/>
          </p:cNvSpPr>
          <p:nvPr/>
        </p:nvSpPr>
        <p:spPr bwMode="auto">
          <a:xfrm rot="-2099521">
            <a:off x="4079875" y="23383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2" name="Oval 94"/>
          <p:cNvSpPr>
            <a:spLocks noChangeArrowheads="1"/>
          </p:cNvSpPr>
          <p:nvPr/>
        </p:nvSpPr>
        <p:spPr bwMode="auto">
          <a:xfrm rot="-2099521">
            <a:off x="4270375" y="21923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3" name="Oval 95"/>
          <p:cNvSpPr>
            <a:spLocks noChangeArrowheads="1"/>
          </p:cNvSpPr>
          <p:nvPr/>
        </p:nvSpPr>
        <p:spPr bwMode="auto">
          <a:xfrm rot="-2099521">
            <a:off x="3954463" y="3514725"/>
            <a:ext cx="152400" cy="1524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4" name="Oval 96"/>
          <p:cNvSpPr>
            <a:spLocks noChangeArrowheads="1"/>
          </p:cNvSpPr>
          <p:nvPr/>
        </p:nvSpPr>
        <p:spPr bwMode="auto">
          <a:xfrm rot="-2099521">
            <a:off x="3843338" y="3636963"/>
            <a:ext cx="133350" cy="14605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5" name="Oval 97"/>
          <p:cNvSpPr>
            <a:spLocks noChangeAspect="1" noChangeArrowheads="1"/>
          </p:cNvSpPr>
          <p:nvPr/>
        </p:nvSpPr>
        <p:spPr bwMode="auto">
          <a:xfrm rot="-2099521">
            <a:off x="4105275" y="3433763"/>
            <a:ext cx="107950" cy="119062"/>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6" name="Oval 98"/>
          <p:cNvSpPr>
            <a:spLocks noChangeAspect="1" noChangeArrowheads="1"/>
          </p:cNvSpPr>
          <p:nvPr/>
        </p:nvSpPr>
        <p:spPr bwMode="auto">
          <a:xfrm rot="-2099521">
            <a:off x="5254625" y="2543175"/>
            <a:ext cx="107950" cy="119063"/>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7" name="Oval 99"/>
          <p:cNvSpPr>
            <a:spLocks noChangeArrowheads="1"/>
          </p:cNvSpPr>
          <p:nvPr/>
        </p:nvSpPr>
        <p:spPr bwMode="auto">
          <a:xfrm rot="-2099521">
            <a:off x="3241675" y="41481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8" name="Oval 100"/>
          <p:cNvSpPr>
            <a:spLocks noChangeArrowheads="1"/>
          </p:cNvSpPr>
          <p:nvPr/>
        </p:nvSpPr>
        <p:spPr bwMode="auto">
          <a:xfrm rot="-2099521">
            <a:off x="4803775" y="29225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9" name="Oval 101"/>
          <p:cNvSpPr>
            <a:spLocks noChangeAspect="1" noChangeArrowheads="1"/>
          </p:cNvSpPr>
          <p:nvPr/>
        </p:nvSpPr>
        <p:spPr bwMode="auto">
          <a:xfrm rot="-2099521">
            <a:off x="5045075" y="2719388"/>
            <a:ext cx="90488" cy="100012"/>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0" name="Oval 102"/>
          <p:cNvSpPr>
            <a:spLocks noChangeAspect="1" noChangeArrowheads="1"/>
          </p:cNvSpPr>
          <p:nvPr/>
        </p:nvSpPr>
        <p:spPr bwMode="auto">
          <a:xfrm rot="-2099521">
            <a:off x="3635375" y="3819525"/>
            <a:ext cx="90488" cy="100013"/>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1" name="Oval 103"/>
          <p:cNvSpPr>
            <a:spLocks noChangeArrowheads="1"/>
          </p:cNvSpPr>
          <p:nvPr/>
        </p:nvSpPr>
        <p:spPr bwMode="auto">
          <a:xfrm rot="-2099521">
            <a:off x="4473575" y="31829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2" name="Oval 104"/>
          <p:cNvSpPr>
            <a:spLocks noChangeArrowheads="1"/>
          </p:cNvSpPr>
          <p:nvPr/>
        </p:nvSpPr>
        <p:spPr bwMode="auto">
          <a:xfrm rot="-2099521">
            <a:off x="4619625" y="42179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3" name="Oval 105"/>
          <p:cNvSpPr>
            <a:spLocks noChangeArrowheads="1"/>
          </p:cNvSpPr>
          <p:nvPr/>
        </p:nvSpPr>
        <p:spPr bwMode="auto">
          <a:xfrm rot="-2099521">
            <a:off x="4803775" y="40719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4" name="Oval 106"/>
          <p:cNvSpPr>
            <a:spLocks noChangeArrowheads="1"/>
          </p:cNvSpPr>
          <p:nvPr/>
        </p:nvSpPr>
        <p:spPr bwMode="auto">
          <a:xfrm rot="-2099521">
            <a:off x="4854575" y="40274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5" name="Oval 107"/>
          <p:cNvSpPr>
            <a:spLocks noChangeArrowheads="1"/>
          </p:cNvSpPr>
          <p:nvPr/>
        </p:nvSpPr>
        <p:spPr bwMode="auto">
          <a:xfrm rot="-2099521">
            <a:off x="4911725" y="39830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6" name="Oval 108"/>
          <p:cNvSpPr>
            <a:spLocks noChangeArrowheads="1"/>
          </p:cNvSpPr>
          <p:nvPr/>
        </p:nvSpPr>
        <p:spPr bwMode="auto">
          <a:xfrm rot="-2099521">
            <a:off x="4949825" y="39576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7" name="Oval 109"/>
          <p:cNvSpPr>
            <a:spLocks noChangeArrowheads="1"/>
          </p:cNvSpPr>
          <p:nvPr/>
        </p:nvSpPr>
        <p:spPr bwMode="auto">
          <a:xfrm rot="-2099521">
            <a:off x="4994275" y="39258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8" name="Oval 110"/>
          <p:cNvSpPr>
            <a:spLocks noChangeArrowheads="1"/>
          </p:cNvSpPr>
          <p:nvPr/>
        </p:nvSpPr>
        <p:spPr bwMode="auto">
          <a:xfrm rot="-2099521">
            <a:off x="5108575" y="38433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9" name="Oval 111"/>
          <p:cNvSpPr>
            <a:spLocks noChangeArrowheads="1"/>
          </p:cNvSpPr>
          <p:nvPr/>
        </p:nvSpPr>
        <p:spPr bwMode="auto">
          <a:xfrm rot="-2099521">
            <a:off x="5159375" y="38052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0" name="Oval 112"/>
          <p:cNvSpPr>
            <a:spLocks noChangeArrowheads="1"/>
          </p:cNvSpPr>
          <p:nvPr/>
        </p:nvSpPr>
        <p:spPr bwMode="auto">
          <a:xfrm rot="-2099521">
            <a:off x="5464175" y="35575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1" name="Oval 113"/>
          <p:cNvSpPr>
            <a:spLocks noChangeArrowheads="1"/>
          </p:cNvSpPr>
          <p:nvPr/>
        </p:nvSpPr>
        <p:spPr bwMode="auto">
          <a:xfrm rot="-2099521">
            <a:off x="5788025" y="33099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2" name="Oval 114"/>
          <p:cNvSpPr>
            <a:spLocks noChangeArrowheads="1"/>
          </p:cNvSpPr>
          <p:nvPr/>
        </p:nvSpPr>
        <p:spPr bwMode="auto">
          <a:xfrm rot="-2099521">
            <a:off x="7140575" y="40211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3" name="Oval 115"/>
          <p:cNvSpPr>
            <a:spLocks noChangeArrowheads="1"/>
          </p:cNvSpPr>
          <p:nvPr/>
        </p:nvSpPr>
        <p:spPr bwMode="auto">
          <a:xfrm rot="-2099521">
            <a:off x="6886575" y="42116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4" name="Oval 116"/>
          <p:cNvSpPr>
            <a:spLocks noChangeArrowheads="1"/>
          </p:cNvSpPr>
          <p:nvPr/>
        </p:nvSpPr>
        <p:spPr bwMode="auto">
          <a:xfrm rot="-2099521">
            <a:off x="6740525" y="43132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5" name="Oval 117"/>
          <p:cNvSpPr>
            <a:spLocks noChangeArrowheads="1"/>
          </p:cNvSpPr>
          <p:nvPr/>
        </p:nvSpPr>
        <p:spPr bwMode="auto">
          <a:xfrm rot="-2099521">
            <a:off x="6588125" y="44338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6" name="Oval 118"/>
          <p:cNvSpPr>
            <a:spLocks noChangeArrowheads="1"/>
          </p:cNvSpPr>
          <p:nvPr/>
        </p:nvSpPr>
        <p:spPr bwMode="auto">
          <a:xfrm rot="-2099521">
            <a:off x="6423025" y="45608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7" name="Oval 119"/>
          <p:cNvSpPr>
            <a:spLocks noChangeArrowheads="1"/>
          </p:cNvSpPr>
          <p:nvPr/>
        </p:nvSpPr>
        <p:spPr bwMode="auto">
          <a:xfrm rot="-2099521">
            <a:off x="6334125" y="46307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8" name="Oval 120"/>
          <p:cNvSpPr>
            <a:spLocks noChangeArrowheads="1"/>
          </p:cNvSpPr>
          <p:nvPr/>
        </p:nvSpPr>
        <p:spPr bwMode="auto">
          <a:xfrm rot="-2099521">
            <a:off x="6188075" y="47450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9" name="Oval 121"/>
          <p:cNvSpPr>
            <a:spLocks noChangeArrowheads="1"/>
          </p:cNvSpPr>
          <p:nvPr/>
        </p:nvSpPr>
        <p:spPr bwMode="auto">
          <a:xfrm rot="-2099521">
            <a:off x="5984875" y="48974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11" name="Oval 123"/>
          <p:cNvSpPr>
            <a:spLocks noChangeArrowheads="1"/>
          </p:cNvSpPr>
          <p:nvPr/>
        </p:nvSpPr>
        <p:spPr bwMode="auto">
          <a:xfrm rot="-2099521">
            <a:off x="7375525" y="38242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12" name="Line 124"/>
          <p:cNvSpPr>
            <a:spLocks noChangeShapeType="1"/>
          </p:cNvSpPr>
          <p:nvPr/>
        </p:nvSpPr>
        <p:spPr bwMode="auto">
          <a:xfrm>
            <a:off x="5343525" y="2643188"/>
            <a:ext cx="457200" cy="685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413" name="Line 125"/>
          <p:cNvSpPr>
            <a:spLocks noChangeShapeType="1"/>
          </p:cNvSpPr>
          <p:nvPr/>
        </p:nvSpPr>
        <p:spPr bwMode="auto">
          <a:xfrm flipH="1" flipV="1">
            <a:off x="4352925" y="3328988"/>
            <a:ext cx="11430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414" name="Line 126"/>
          <p:cNvSpPr>
            <a:spLocks noChangeShapeType="1"/>
          </p:cNvSpPr>
          <p:nvPr/>
        </p:nvSpPr>
        <p:spPr bwMode="auto">
          <a:xfrm flipV="1">
            <a:off x="5148263" y="33861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15" name="Line 127"/>
          <p:cNvSpPr>
            <a:spLocks noChangeShapeType="1"/>
          </p:cNvSpPr>
          <p:nvPr/>
        </p:nvSpPr>
        <p:spPr bwMode="auto">
          <a:xfrm flipV="1">
            <a:off x="5181600" y="3344863"/>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68416" name="Object 128"/>
          <p:cNvGraphicFramePr>
            <a:graphicFrameLocks noChangeAspect="1"/>
          </p:cNvGraphicFramePr>
          <p:nvPr>
            <p:extLst>
              <p:ext uri="{D42A27DB-BD31-4B8C-83A1-F6EECF244321}">
                <p14:modId xmlns:p14="http://schemas.microsoft.com/office/powerpoint/2010/main" val="1747802554"/>
              </p:ext>
            </p:extLst>
          </p:nvPr>
        </p:nvGraphicFramePr>
        <p:xfrm>
          <a:off x="542925" y="3481388"/>
          <a:ext cx="858838" cy="508000"/>
        </p:xfrm>
        <a:graphic>
          <a:graphicData uri="http://schemas.openxmlformats.org/presentationml/2006/ole">
            <mc:AlternateContent xmlns:mc="http://schemas.openxmlformats.org/markup-compatibility/2006">
              <mc:Choice xmlns:v="urn:schemas-microsoft-com:vml" Requires="v">
                <p:oleObj spid="_x0000_s1276" name="Equation" r:id="rId3" imgW="685800" imgH="406080" progId="Equation.DSMT4">
                  <p:embed/>
                </p:oleObj>
              </mc:Choice>
              <mc:Fallback>
                <p:oleObj name="Equation" r:id="rId3" imgW="685800" imgH="4060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 y="3481388"/>
                        <a:ext cx="85883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417" name="Object 129"/>
          <p:cNvGraphicFramePr>
            <a:graphicFrameLocks noChangeAspect="1"/>
          </p:cNvGraphicFramePr>
          <p:nvPr>
            <p:extLst>
              <p:ext uri="{D42A27DB-BD31-4B8C-83A1-F6EECF244321}">
                <p14:modId xmlns:p14="http://schemas.microsoft.com/office/powerpoint/2010/main" val="557752352"/>
              </p:ext>
            </p:extLst>
          </p:nvPr>
        </p:nvGraphicFramePr>
        <p:xfrm>
          <a:off x="1330325" y="4114800"/>
          <a:ext cx="800100" cy="533400"/>
        </p:xfrm>
        <a:graphic>
          <a:graphicData uri="http://schemas.openxmlformats.org/presentationml/2006/ole">
            <mc:AlternateContent xmlns:mc="http://schemas.openxmlformats.org/markup-compatibility/2006">
              <mc:Choice xmlns:v="urn:schemas-microsoft-com:vml" Requires="v">
                <p:oleObj spid="_x0000_s1277" name="Equation" r:id="rId5" imgW="609480" imgH="406080" progId="Equation.DSMT4">
                  <p:embed/>
                </p:oleObj>
              </mc:Choice>
              <mc:Fallback>
                <p:oleObj name="Equation" r:id="rId5" imgW="609480" imgH="406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325" y="4114800"/>
                        <a:ext cx="8001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418" name="Object 130"/>
          <p:cNvGraphicFramePr>
            <a:graphicFrameLocks noChangeAspect="1"/>
          </p:cNvGraphicFramePr>
          <p:nvPr>
            <p:extLst>
              <p:ext uri="{D42A27DB-BD31-4B8C-83A1-F6EECF244321}">
                <p14:modId xmlns:p14="http://schemas.microsoft.com/office/powerpoint/2010/main" val="2750048260"/>
              </p:ext>
            </p:extLst>
          </p:nvPr>
        </p:nvGraphicFramePr>
        <p:xfrm>
          <a:off x="2338388" y="4475163"/>
          <a:ext cx="1008062" cy="482600"/>
        </p:xfrm>
        <a:graphic>
          <a:graphicData uri="http://schemas.openxmlformats.org/presentationml/2006/ole">
            <mc:AlternateContent xmlns:mc="http://schemas.openxmlformats.org/markup-compatibility/2006">
              <mc:Choice xmlns:v="urn:schemas-microsoft-com:vml" Requires="v">
                <p:oleObj spid="_x0000_s1278" name="Equation" r:id="rId7" imgW="583920" imgH="279360" progId="Equation.DSMT4">
                  <p:embed/>
                </p:oleObj>
              </mc:Choice>
              <mc:Fallback>
                <p:oleObj name="Equation" r:id="rId7" imgW="58392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8388" y="4475163"/>
                        <a:ext cx="100806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419" name="Object 131"/>
          <p:cNvGraphicFramePr>
            <a:graphicFrameLocks noChangeAspect="1"/>
          </p:cNvGraphicFramePr>
          <p:nvPr>
            <p:extLst>
              <p:ext uri="{D42A27DB-BD31-4B8C-83A1-F6EECF244321}">
                <p14:modId xmlns:p14="http://schemas.microsoft.com/office/powerpoint/2010/main" val="3531820519"/>
              </p:ext>
            </p:extLst>
          </p:nvPr>
        </p:nvGraphicFramePr>
        <p:xfrm>
          <a:off x="3417888" y="4833938"/>
          <a:ext cx="796925" cy="531812"/>
        </p:xfrm>
        <a:graphic>
          <a:graphicData uri="http://schemas.openxmlformats.org/presentationml/2006/ole">
            <mc:AlternateContent xmlns:mc="http://schemas.openxmlformats.org/markup-compatibility/2006">
              <mc:Choice xmlns:v="urn:schemas-microsoft-com:vml" Requires="v">
                <p:oleObj spid="_x0000_s1279" name="Equation" r:id="rId9" imgW="609480" imgH="406080" progId="Equation.DSMT4">
                  <p:embed/>
                </p:oleObj>
              </mc:Choice>
              <mc:Fallback>
                <p:oleObj name="Equation" r:id="rId9" imgW="609480" imgH="4060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7888" y="4833938"/>
                        <a:ext cx="79692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420" name="Object 132"/>
          <p:cNvGraphicFramePr>
            <a:graphicFrameLocks noChangeAspect="1"/>
          </p:cNvGraphicFramePr>
          <p:nvPr>
            <p:extLst>
              <p:ext uri="{D42A27DB-BD31-4B8C-83A1-F6EECF244321}">
                <p14:modId xmlns:p14="http://schemas.microsoft.com/office/powerpoint/2010/main" val="733673604"/>
              </p:ext>
            </p:extLst>
          </p:nvPr>
        </p:nvGraphicFramePr>
        <p:xfrm>
          <a:off x="7172325" y="1046163"/>
          <a:ext cx="914400" cy="377825"/>
        </p:xfrm>
        <a:graphic>
          <a:graphicData uri="http://schemas.openxmlformats.org/presentationml/2006/ole">
            <mc:AlternateContent xmlns:mc="http://schemas.openxmlformats.org/markup-compatibility/2006">
              <mc:Choice xmlns:v="urn:schemas-microsoft-com:vml" Requires="v">
                <p:oleObj spid="_x0000_s1280" name="Equation" r:id="rId11" imgW="583920" imgH="241200" progId="Equation.DSMT4">
                  <p:embed/>
                </p:oleObj>
              </mc:Choice>
              <mc:Fallback>
                <p:oleObj name="Equation" r:id="rId11" imgW="583920" imgH="24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72325" y="1046163"/>
                        <a:ext cx="9144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421" name="Arc 133"/>
          <p:cNvSpPr>
            <a:spLocks/>
          </p:cNvSpPr>
          <p:nvPr/>
        </p:nvSpPr>
        <p:spPr bwMode="auto">
          <a:xfrm rot="11022506" flipV="1">
            <a:off x="5572125" y="1195388"/>
            <a:ext cx="1600200" cy="685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422" name="Group 134"/>
          <p:cNvGrpSpPr>
            <a:grpSpLocks/>
          </p:cNvGrpSpPr>
          <p:nvPr/>
        </p:nvGrpSpPr>
        <p:grpSpPr bwMode="auto">
          <a:xfrm>
            <a:off x="1495425" y="874713"/>
            <a:ext cx="3074988" cy="2316162"/>
            <a:chOff x="1034" y="981"/>
            <a:chExt cx="1937" cy="1459"/>
          </a:xfrm>
        </p:grpSpPr>
        <p:sp>
          <p:nvSpPr>
            <p:cNvPr id="268423" name="Line 135"/>
            <p:cNvSpPr>
              <a:spLocks noChangeShapeType="1"/>
            </p:cNvSpPr>
            <p:nvPr/>
          </p:nvSpPr>
          <p:spPr bwMode="auto">
            <a:xfrm flipV="1">
              <a:off x="1055" y="2103"/>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4" name="Line 136"/>
            <p:cNvSpPr>
              <a:spLocks noChangeShapeType="1"/>
            </p:cNvSpPr>
            <p:nvPr/>
          </p:nvSpPr>
          <p:spPr bwMode="auto">
            <a:xfrm flipV="1">
              <a:off x="1176" y="2013"/>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5" name="Line 137"/>
            <p:cNvSpPr>
              <a:spLocks noChangeShapeType="1"/>
            </p:cNvSpPr>
            <p:nvPr/>
          </p:nvSpPr>
          <p:spPr bwMode="auto">
            <a:xfrm flipV="1">
              <a:off x="1430" y="1810"/>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6" name="Line 138"/>
            <p:cNvSpPr>
              <a:spLocks noChangeShapeType="1"/>
            </p:cNvSpPr>
            <p:nvPr/>
          </p:nvSpPr>
          <p:spPr bwMode="auto">
            <a:xfrm flipV="1">
              <a:off x="1546" y="1725"/>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7" name="Line 139"/>
            <p:cNvSpPr>
              <a:spLocks noChangeShapeType="1"/>
            </p:cNvSpPr>
            <p:nvPr/>
          </p:nvSpPr>
          <p:spPr bwMode="auto">
            <a:xfrm flipV="1">
              <a:off x="1777" y="1543"/>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8" name="Line 140"/>
            <p:cNvSpPr>
              <a:spLocks noChangeShapeType="1"/>
            </p:cNvSpPr>
            <p:nvPr/>
          </p:nvSpPr>
          <p:spPr bwMode="auto">
            <a:xfrm flipH="1" flipV="1">
              <a:off x="1966" y="1387"/>
              <a:ext cx="4" cy="32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9" name="Line 141"/>
            <p:cNvSpPr>
              <a:spLocks noChangeShapeType="1"/>
            </p:cNvSpPr>
            <p:nvPr/>
          </p:nvSpPr>
          <p:spPr bwMode="auto">
            <a:xfrm flipV="1">
              <a:off x="1650" y="1649"/>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0" name="Line 142"/>
            <p:cNvSpPr>
              <a:spLocks noChangeShapeType="1"/>
            </p:cNvSpPr>
            <p:nvPr/>
          </p:nvSpPr>
          <p:spPr bwMode="auto">
            <a:xfrm flipV="1">
              <a:off x="1330" y="1887"/>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1" name="Line 143"/>
            <p:cNvSpPr>
              <a:spLocks noChangeShapeType="1"/>
            </p:cNvSpPr>
            <p:nvPr/>
          </p:nvSpPr>
          <p:spPr bwMode="auto">
            <a:xfrm flipV="1">
              <a:off x="1874" y="1467"/>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2" name="Line 144"/>
            <p:cNvSpPr>
              <a:spLocks noChangeShapeType="1"/>
            </p:cNvSpPr>
            <p:nvPr/>
          </p:nvSpPr>
          <p:spPr bwMode="auto">
            <a:xfrm flipV="1">
              <a:off x="1250" y="1959"/>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3" name="Oval 145"/>
            <p:cNvSpPr>
              <a:spLocks noChangeArrowheads="1"/>
            </p:cNvSpPr>
            <p:nvPr/>
          </p:nvSpPr>
          <p:spPr bwMode="auto">
            <a:xfrm rot="-2099521">
              <a:off x="1034" y="2392"/>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4" name="Oval 146"/>
            <p:cNvSpPr>
              <a:spLocks noChangeArrowheads="1"/>
            </p:cNvSpPr>
            <p:nvPr/>
          </p:nvSpPr>
          <p:spPr bwMode="auto">
            <a:xfrm rot="-2099521">
              <a:off x="1154" y="2299"/>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5" name="Oval 147"/>
            <p:cNvSpPr>
              <a:spLocks noChangeArrowheads="1"/>
            </p:cNvSpPr>
            <p:nvPr/>
          </p:nvSpPr>
          <p:spPr bwMode="auto">
            <a:xfrm rot="-2099521">
              <a:off x="1226" y="2235"/>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6" name="Oval 148"/>
            <p:cNvSpPr>
              <a:spLocks noChangeArrowheads="1"/>
            </p:cNvSpPr>
            <p:nvPr/>
          </p:nvSpPr>
          <p:spPr bwMode="auto">
            <a:xfrm rot="-2099521">
              <a:off x="1306" y="2175"/>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7" name="Oval 149"/>
            <p:cNvSpPr>
              <a:spLocks noChangeArrowheads="1"/>
            </p:cNvSpPr>
            <p:nvPr/>
          </p:nvSpPr>
          <p:spPr bwMode="auto">
            <a:xfrm rot="-2099521">
              <a:off x="1406" y="2103"/>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8" name="Oval 150"/>
            <p:cNvSpPr>
              <a:spLocks noChangeArrowheads="1"/>
            </p:cNvSpPr>
            <p:nvPr/>
          </p:nvSpPr>
          <p:spPr bwMode="auto">
            <a:xfrm rot="-2099521">
              <a:off x="1526" y="2011"/>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9" name="Oval 151"/>
            <p:cNvSpPr>
              <a:spLocks noChangeArrowheads="1"/>
            </p:cNvSpPr>
            <p:nvPr/>
          </p:nvSpPr>
          <p:spPr bwMode="auto">
            <a:xfrm rot="-2099521">
              <a:off x="1630" y="1935"/>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40" name="Oval 152"/>
            <p:cNvSpPr>
              <a:spLocks noChangeArrowheads="1"/>
            </p:cNvSpPr>
            <p:nvPr/>
          </p:nvSpPr>
          <p:spPr bwMode="auto">
            <a:xfrm rot="-2099521">
              <a:off x="1750" y="1835"/>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41" name="Oval 153"/>
            <p:cNvSpPr>
              <a:spLocks noChangeArrowheads="1"/>
            </p:cNvSpPr>
            <p:nvPr/>
          </p:nvSpPr>
          <p:spPr bwMode="auto">
            <a:xfrm rot="-2099521">
              <a:off x="1850" y="1759"/>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42" name="Oval 154"/>
            <p:cNvSpPr>
              <a:spLocks noChangeArrowheads="1"/>
            </p:cNvSpPr>
            <p:nvPr/>
          </p:nvSpPr>
          <p:spPr bwMode="auto">
            <a:xfrm rot="-2099521">
              <a:off x="1946" y="1679"/>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43" name="Rectangle 155"/>
            <p:cNvSpPr>
              <a:spLocks noChangeArrowheads="1"/>
            </p:cNvSpPr>
            <p:nvPr/>
          </p:nvSpPr>
          <p:spPr bwMode="auto">
            <a:xfrm>
              <a:off x="2018" y="981"/>
              <a:ext cx="9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ea typeface="宋体" charset="-122"/>
                </a:rPr>
                <a:t>Initialization</a:t>
              </a:r>
              <a:endParaRPr lang="zh-CN" altLang="en-US" b="1">
                <a:ea typeface="宋体" charset="-122"/>
              </a:endParaRPr>
            </a:p>
          </p:txBody>
        </p:sp>
      </p:grpSp>
      <p:sp>
        <p:nvSpPr>
          <p:cNvPr id="268444" name="Rectangle 156"/>
          <p:cNvSpPr>
            <a:spLocks noChangeArrowheads="1"/>
          </p:cNvSpPr>
          <p:nvPr/>
        </p:nvSpPr>
        <p:spPr bwMode="auto">
          <a:xfrm>
            <a:off x="4570413" y="1162050"/>
            <a:ext cx="130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a typeface="宋体" charset="-122"/>
              </a:rPr>
              <a:t>Prediction</a:t>
            </a:r>
            <a:endParaRPr lang="zh-CN" altLang="en-US" b="1">
              <a:ea typeface="宋体" charset="-122"/>
            </a:endParaRPr>
          </a:p>
        </p:txBody>
      </p:sp>
      <p:sp>
        <p:nvSpPr>
          <p:cNvPr id="268445" name="Text Box 157"/>
          <p:cNvSpPr txBox="1">
            <a:spLocks noChangeArrowheads="1"/>
          </p:cNvSpPr>
          <p:nvPr/>
        </p:nvSpPr>
        <p:spPr bwMode="auto">
          <a:xfrm>
            <a:off x="6154738" y="166687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charset="-122"/>
              </a:rPr>
              <a:t>Weight</a:t>
            </a:r>
          </a:p>
        </p:txBody>
      </p:sp>
      <p:sp>
        <p:nvSpPr>
          <p:cNvPr id="268446" name="Text Box 158"/>
          <p:cNvSpPr txBox="1">
            <a:spLocks noChangeArrowheads="1"/>
          </p:cNvSpPr>
          <p:nvPr/>
        </p:nvSpPr>
        <p:spPr bwMode="auto">
          <a:xfrm>
            <a:off x="7089775" y="2170113"/>
            <a:ext cx="15128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charset="-122"/>
              </a:rPr>
              <a:t>Resampling</a:t>
            </a:r>
          </a:p>
        </p:txBody>
      </p:sp>
      <p:sp>
        <p:nvSpPr>
          <p:cNvPr id="268447" name="Oval 159"/>
          <p:cNvSpPr>
            <a:spLocks noChangeAspect="1" noChangeArrowheads="1"/>
          </p:cNvSpPr>
          <p:nvPr/>
        </p:nvSpPr>
        <p:spPr bwMode="auto">
          <a:xfrm rot="-2099521">
            <a:off x="4302125" y="3292475"/>
            <a:ext cx="90488" cy="100013"/>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16649089"/>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68422"/>
                                        </p:tgtEl>
                                        <p:attrNameLst>
                                          <p:attrName>style.visibility</p:attrName>
                                        </p:attrNameLst>
                                      </p:cBhvr>
                                      <p:to>
                                        <p:strVal val="visible"/>
                                      </p:to>
                                    </p:set>
                                    <p:animEffect transition="in" filter="wipe(down)">
                                      <p:cBhvr>
                                        <p:cTn id="7" dur="500"/>
                                        <p:tgtEl>
                                          <p:spTgt spid="26842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2684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8357"/>
                                        </p:tgtEl>
                                        <p:attrNameLst>
                                          <p:attrName>style.visibility</p:attrName>
                                        </p:attrNameLst>
                                      </p:cBhvr>
                                      <p:to>
                                        <p:strVal val="visible"/>
                                      </p:to>
                                    </p:set>
                                    <p:animEffect transition="in" filter="wipe(left)">
                                      <p:cBhvr>
                                        <p:cTn id="15" dur="500"/>
                                        <p:tgtEl>
                                          <p:spTgt spid="26835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8356"/>
                                        </p:tgtEl>
                                        <p:attrNameLst>
                                          <p:attrName>style.visibility</p:attrName>
                                        </p:attrNameLst>
                                      </p:cBhvr>
                                      <p:to>
                                        <p:strVal val="visible"/>
                                      </p:to>
                                    </p:set>
                                    <p:animEffect transition="in" filter="wipe(left)">
                                      <p:cBhvr>
                                        <p:cTn id="18" dur="500"/>
                                        <p:tgtEl>
                                          <p:spTgt spid="26835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68355"/>
                                        </p:tgtEl>
                                        <p:attrNameLst>
                                          <p:attrName>style.visibility</p:attrName>
                                        </p:attrNameLst>
                                      </p:cBhvr>
                                      <p:to>
                                        <p:strVal val="visible"/>
                                      </p:to>
                                    </p:set>
                                    <p:animEffect transition="in" filter="wipe(left)">
                                      <p:cBhvr>
                                        <p:cTn id="21" dur="500"/>
                                        <p:tgtEl>
                                          <p:spTgt spid="26835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68353"/>
                                        </p:tgtEl>
                                        <p:attrNameLst>
                                          <p:attrName>style.visibility</p:attrName>
                                        </p:attrNameLst>
                                      </p:cBhvr>
                                      <p:to>
                                        <p:strVal val="visible"/>
                                      </p:to>
                                    </p:set>
                                    <p:animEffect transition="in" filter="wipe(left)">
                                      <p:cBhvr>
                                        <p:cTn id="24" dur="500"/>
                                        <p:tgtEl>
                                          <p:spTgt spid="26835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68354"/>
                                        </p:tgtEl>
                                        <p:attrNameLst>
                                          <p:attrName>style.visibility</p:attrName>
                                        </p:attrNameLst>
                                      </p:cBhvr>
                                      <p:to>
                                        <p:strVal val="visible"/>
                                      </p:to>
                                    </p:set>
                                    <p:animEffect transition="in" filter="wipe(left)">
                                      <p:cBhvr>
                                        <p:cTn id="27" dur="500"/>
                                        <p:tgtEl>
                                          <p:spTgt spid="26835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68350"/>
                                        </p:tgtEl>
                                        <p:attrNameLst>
                                          <p:attrName>style.visibility</p:attrName>
                                        </p:attrNameLst>
                                      </p:cBhvr>
                                      <p:to>
                                        <p:strVal val="visible"/>
                                      </p:to>
                                    </p:set>
                                    <p:animEffect transition="in" filter="wipe(left)">
                                      <p:cBhvr>
                                        <p:cTn id="30" dur="500"/>
                                        <p:tgtEl>
                                          <p:spTgt spid="26835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8348"/>
                                        </p:tgtEl>
                                        <p:attrNameLst>
                                          <p:attrName>style.visibility</p:attrName>
                                        </p:attrNameLst>
                                      </p:cBhvr>
                                      <p:to>
                                        <p:strVal val="visible"/>
                                      </p:to>
                                    </p:set>
                                    <p:animEffect transition="in" filter="wipe(left)">
                                      <p:cBhvr>
                                        <p:cTn id="33" dur="500"/>
                                        <p:tgtEl>
                                          <p:spTgt spid="26834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68352"/>
                                        </p:tgtEl>
                                        <p:attrNameLst>
                                          <p:attrName>style.visibility</p:attrName>
                                        </p:attrNameLst>
                                      </p:cBhvr>
                                      <p:to>
                                        <p:strVal val="visible"/>
                                      </p:to>
                                    </p:set>
                                    <p:animEffect transition="in" filter="wipe(left)">
                                      <p:cBhvr>
                                        <p:cTn id="36" dur="500"/>
                                        <p:tgtEl>
                                          <p:spTgt spid="26835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68349"/>
                                        </p:tgtEl>
                                        <p:attrNameLst>
                                          <p:attrName>style.visibility</p:attrName>
                                        </p:attrNameLst>
                                      </p:cBhvr>
                                      <p:to>
                                        <p:strVal val="visible"/>
                                      </p:to>
                                    </p:set>
                                    <p:animEffect transition="in" filter="wipe(left)">
                                      <p:cBhvr>
                                        <p:cTn id="39" dur="500"/>
                                        <p:tgtEl>
                                          <p:spTgt spid="26834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68351"/>
                                        </p:tgtEl>
                                        <p:attrNameLst>
                                          <p:attrName>style.visibility</p:attrName>
                                        </p:attrNameLst>
                                      </p:cBhvr>
                                      <p:to>
                                        <p:strVal val="visible"/>
                                      </p:to>
                                    </p:set>
                                    <p:animEffect transition="in" filter="wipe(left)">
                                      <p:cBhvr>
                                        <p:cTn id="42" dur="500"/>
                                        <p:tgtEl>
                                          <p:spTgt spid="268351"/>
                                        </p:tgtEl>
                                      </p:cBhvr>
                                    </p:animEffect>
                                  </p:childTnLst>
                                </p:cTn>
                              </p:par>
                            </p:childTnLst>
                          </p:cTn>
                        </p:par>
                        <p:par>
                          <p:cTn id="43" fill="hold" nodeType="afterGroup">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268326"/>
                                        </p:tgtEl>
                                        <p:attrNameLst>
                                          <p:attrName>style.visibility</p:attrName>
                                        </p:attrNameLst>
                                      </p:cBhvr>
                                      <p:to>
                                        <p:strVal val="visible"/>
                                      </p:to>
                                    </p:set>
                                    <p:animEffect transition="in" filter="wipe(down)">
                                      <p:cBhvr>
                                        <p:cTn id="46" dur="500"/>
                                        <p:tgtEl>
                                          <p:spTgt spid="268326"/>
                                        </p:tgtEl>
                                      </p:cBhvr>
                                    </p:animEffect>
                                  </p:childTnLst>
                                </p:cTn>
                              </p:par>
                            </p:childTnLst>
                          </p:cTn>
                        </p:par>
                        <p:par>
                          <p:cTn id="47" fill="hold" nodeType="afterGroup">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268373"/>
                                        </p:tgtEl>
                                        <p:attrNameLst>
                                          <p:attrName>style.visibility</p:attrName>
                                        </p:attrNameLst>
                                      </p:cBhvr>
                                      <p:to>
                                        <p:strVal val="visible"/>
                                      </p:to>
                                    </p:set>
                                    <p:animEffect transition="in" filter="wipe(down)">
                                      <p:cBhvr>
                                        <p:cTn id="50" dur="500"/>
                                        <p:tgtEl>
                                          <p:spTgt spid="268373"/>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8327"/>
                                        </p:tgtEl>
                                        <p:attrNameLst>
                                          <p:attrName>style.visibility</p:attrName>
                                        </p:attrNameLst>
                                      </p:cBhvr>
                                      <p:to>
                                        <p:strVal val="visible"/>
                                      </p:to>
                                    </p:set>
                                    <p:animEffect transition="in" filter="wipe(down)">
                                      <p:cBhvr>
                                        <p:cTn id="53" dur="500"/>
                                        <p:tgtEl>
                                          <p:spTgt spid="26832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68374"/>
                                        </p:tgtEl>
                                        <p:attrNameLst>
                                          <p:attrName>style.visibility</p:attrName>
                                        </p:attrNameLst>
                                      </p:cBhvr>
                                      <p:to>
                                        <p:strVal val="visible"/>
                                      </p:to>
                                    </p:set>
                                    <p:animEffect transition="in" filter="wipe(down)">
                                      <p:cBhvr>
                                        <p:cTn id="56" dur="500"/>
                                        <p:tgtEl>
                                          <p:spTgt spid="26837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8329"/>
                                        </p:tgtEl>
                                        <p:attrNameLst>
                                          <p:attrName>style.visibility</p:attrName>
                                        </p:attrNameLst>
                                      </p:cBhvr>
                                      <p:to>
                                        <p:strVal val="visible"/>
                                      </p:to>
                                    </p:set>
                                    <p:animEffect transition="in" filter="wipe(down)">
                                      <p:cBhvr>
                                        <p:cTn id="59" dur="500"/>
                                        <p:tgtEl>
                                          <p:spTgt spid="26832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68375"/>
                                        </p:tgtEl>
                                        <p:attrNameLst>
                                          <p:attrName>style.visibility</p:attrName>
                                        </p:attrNameLst>
                                      </p:cBhvr>
                                      <p:to>
                                        <p:strVal val="visible"/>
                                      </p:to>
                                    </p:set>
                                    <p:animEffect transition="in" filter="wipe(down)">
                                      <p:cBhvr>
                                        <p:cTn id="62" dur="500"/>
                                        <p:tgtEl>
                                          <p:spTgt spid="26837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68330"/>
                                        </p:tgtEl>
                                        <p:attrNameLst>
                                          <p:attrName>style.visibility</p:attrName>
                                        </p:attrNameLst>
                                      </p:cBhvr>
                                      <p:to>
                                        <p:strVal val="visible"/>
                                      </p:to>
                                    </p:set>
                                    <p:animEffect transition="in" filter="wipe(down)">
                                      <p:cBhvr>
                                        <p:cTn id="65" dur="500"/>
                                        <p:tgtEl>
                                          <p:spTgt spid="26833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8376"/>
                                        </p:tgtEl>
                                        <p:attrNameLst>
                                          <p:attrName>style.visibility</p:attrName>
                                        </p:attrNameLst>
                                      </p:cBhvr>
                                      <p:to>
                                        <p:strVal val="visible"/>
                                      </p:to>
                                    </p:set>
                                    <p:animEffect transition="in" filter="wipe(down)">
                                      <p:cBhvr>
                                        <p:cTn id="68" dur="500"/>
                                        <p:tgtEl>
                                          <p:spTgt spid="26837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8328"/>
                                        </p:tgtEl>
                                        <p:attrNameLst>
                                          <p:attrName>style.visibility</p:attrName>
                                        </p:attrNameLst>
                                      </p:cBhvr>
                                      <p:to>
                                        <p:strVal val="visible"/>
                                      </p:to>
                                    </p:set>
                                    <p:animEffect transition="in" filter="wipe(down)">
                                      <p:cBhvr>
                                        <p:cTn id="71" dur="500"/>
                                        <p:tgtEl>
                                          <p:spTgt spid="26832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68336"/>
                                        </p:tgtEl>
                                        <p:attrNameLst>
                                          <p:attrName>style.visibility</p:attrName>
                                        </p:attrNameLst>
                                      </p:cBhvr>
                                      <p:to>
                                        <p:strVal val="visible"/>
                                      </p:to>
                                    </p:set>
                                    <p:animEffect transition="in" filter="wipe(down)">
                                      <p:cBhvr>
                                        <p:cTn id="74" dur="500"/>
                                        <p:tgtEl>
                                          <p:spTgt spid="26833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68377"/>
                                        </p:tgtEl>
                                        <p:attrNameLst>
                                          <p:attrName>style.visibility</p:attrName>
                                        </p:attrNameLst>
                                      </p:cBhvr>
                                      <p:to>
                                        <p:strVal val="visible"/>
                                      </p:to>
                                    </p:set>
                                    <p:animEffect transition="in" filter="wipe(down)">
                                      <p:cBhvr>
                                        <p:cTn id="77" dur="500"/>
                                        <p:tgtEl>
                                          <p:spTgt spid="268377"/>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8378"/>
                                        </p:tgtEl>
                                        <p:attrNameLst>
                                          <p:attrName>style.visibility</p:attrName>
                                        </p:attrNameLst>
                                      </p:cBhvr>
                                      <p:to>
                                        <p:strVal val="visible"/>
                                      </p:to>
                                    </p:set>
                                    <p:animEffect transition="in" filter="wipe(down)">
                                      <p:cBhvr>
                                        <p:cTn id="80" dur="500"/>
                                        <p:tgtEl>
                                          <p:spTgt spid="268378"/>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68334"/>
                                        </p:tgtEl>
                                        <p:attrNameLst>
                                          <p:attrName>style.visibility</p:attrName>
                                        </p:attrNameLst>
                                      </p:cBhvr>
                                      <p:to>
                                        <p:strVal val="visible"/>
                                      </p:to>
                                    </p:set>
                                    <p:animEffect transition="in" filter="wipe(down)">
                                      <p:cBhvr>
                                        <p:cTn id="83" dur="500"/>
                                        <p:tgtEl>
                                          <p:spTgt spid="268334"/>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68379"/>
                                        </p:tgtEl>
                                        <p:attrNameLst>
                                          <p:attrName>style.visibility</p:attrName>
                                        </p:attrNameLst>
                                      </p:cBhvr>
                                      <p:to>
                                        <p:strVal val="visible"/>
                                      </p:to>
                                    </p:set>
                                    <p:animEffect transition="in" filter="wipe(down)">
                                      <p:cBhvr>
                                        <p:cTn id="86" dur="500"/>
                                        <p:tgtEl>
                                          <p:spTgt spid="26837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68333"/>
                                        </p:tgtEl>
                                        <p:attrNameLst>
                                          <p:attrName>style.visibility</p:attrName>
                                        </p:attrNameLst>
                                      </p:cBhvr>
                                      <p:to>
                                        <p:strVal val="visible"/>
                                      </p:to>
                                    </p:set>
                                    <p:animEffect transition="in" filter="wipe(down)">
                                      <p:cBhvr>
                                        <p:cTn id="89" dur="500"/>
                                        <p:tgtEl>
                                          <p:spTgt spid="268333"/>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68380"/>
                                        </p:tgtEl>
                                        <p:attrNameLst>
                                          <p:attrName>style.visibility</p:attrName>
                                        </p:attrNameLst>
                                      </p:cBhvr>
                                      <p:to>
                                        <p:strVal val="visible"/>
                                      </p:to>
                                    </p:set>
                                    <p:animEffect transition="in" filter="wipe(down)">
                                      <p:cBhvr>
                                        <p:cTn id="92" dur="500"/>
                                        <p:tgtEl>
                                          <p:spTgt spid="268380"/>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268331"/>
                                        </p:tgtEl>
                                        <p:attrNameLst>
                                          <p:attrName>style.visibility</p:attrName>
                                        </p:attrNameLst>
                                      </p:cBhvr>
                                      <p:to>
                                        <p:strVal val="visible"/>
                                      </p:to>
                                    </p:set>
                                    <p:animEffect transition="in" filter="wipe(down)">
                                      <p:cBhvr>
                                        <p:cTn id="95" dur="500"/>
                                        <p:tgtEl>
                                          <p:spTgt spid="268331"/>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68381"/>
                                        </p:tgtEl>
                                        <p:attrNameLst>
                                          <p:attrName>style.visibility</p:attrName>
                                        </p:attrNameLst>
                                      </p:cBhvr>
                                      <p:to>
                                        <p:strVal val="visible"/>
                                      </p:to>
                                    </p:set>
                                    <p:animEffect transition="in" filter="wipe(down)">
                                      <p:cBhvr>
                                        <p:cTn id="98" dur="500"/>
                                        <p:tgtEl>
                                          <p:spTgt spid="26838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268335"/>
                                        </p:tgtEl>
                                        <p:attrNameLst>
                                          <p:attrName>style.visibility</p:attrName>
                                        </p:attrNameLst>
                                      </p:cBhvr>
                                      <p:to>
                                        <p:strVal val="visible"/>
                                      </p:to>
                                    </p:set>
                                    <p:animEffect transition="in" filter="wipe(down)">
                                      <p:cBhvr>
                                        <p:cTn id="101" dur="500"/>
                                        <p:tgtEl>
                                          <p:spTgt spid="26833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268382"/>
                                        </p:tgtEl>
                                        <p:attrNameLst>
                                          <p:attrName>style.visibility</p:attrName>
                                        </p:attrNameLst>
                                      </p:cBhvr>
                                      <p:to>
                                        <p:strVal val="visible"/>
                                      </p:to>
                                    </p:set>
                                    <p:animEffect transition="in" filter="wipe(down)">
                                      <p:cBhvr>
                                        <p:cTn id="104" dur="500"/>
                                        <p:tgtEl>
                                          <p:spTgt spid="268382"/>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68332"/>
                                        </p:tgtEl>
                                        <p:attrNameLst>
                                          <p:attrName>style.visibility</p:attrName>
                                        </p:attrNameLst>
                                      </p:cBhvr>
                                      <p:to>
                                        <p:strVal val="visible"/>
                                      </p:to>
                                    </p:set>
                                    <p:animEffect transition="in" filter="wipe(down)">
                                      <p:cBhvr>
                                        <p:cTn id="107" dur="500"/>
                                        <p:tgtEl>
                                          <p:spTgt spid="268332"/>
                                        </p:tgtEl>
                                      </p:cBhvr>
                                    </p:animEffect>
                                  </p:childTnLst>
                                </p:cTn>
                              </p:par>
                            </p:childTnLst>
                          </p:cTn>
                        </p:par>
                        <p:par>
                          <p:cTn id="108" fill="hold" nodeType="afterGroup">
                            <p:stCondLst>
                              <p:cond delay="1500"/>
                            </p:stCondLst>
                            <p:childTnLst>
                              <p:par>
                                <p:cTn id="109" presetID="22" presetClass="entr" presetSubtype="4" fill="hold" grpId="0" nodeType="afterEffect">
                                  <p:stCondLst>
                                    <p:cond delay="0"/>
                                  </p:stCondLst>
                                  <p:childTnLst>
                                    <p:set>
                                      <p:cBhvr>
                                        <p:cTn id="110" dur="1" fill="hold">
                                          <p:stCondLst>
                                            <p:cond delay="0"/>
                                          </p:stCondLst>
                                        </p:cTn>
                                        <p:tgtEl>
                                          <p:spTgt spid="268444"/>
                                        </p:tgtEl>
                                        <p:attrNameLst>
                                          <p:attrName>style.visibility</p:attrName>
                                        </p:attrNameLst>
                                      </p:cBhvr>
                                      <p:to>
                                        <p:strVal val="visible"/>
                                      </p:to>
                                    </p:set>
                                    <p:animEffect transition="in" filter="wipe(down)">
                                      <p:cBhvr>
                                        <p:cTn id="111" dur="500"/>
                                        <p:tgtEl>
                                          <p:spTgt spid="268444"/>
                                        </p:tgtEl>
                                      </p:cBhvr>
                                    </p:animEffect>
                                  </p:childTnLst>
                                </p:cTn>
                              </p:par>
                            </p:childTnLst>
                          </p:cTn>
                        </p:par>
                        <p:par>
                          <p:cTn id="112" fill="hold" nodeType="afterGroup">
                            <p:stCondLst>
                              <p:cond delay="2000"/>
                            </p:stCondLst>
                            <p:childTnLst>
                              <p:par>
                                <p:cTn id="113" presetID="1" presetClass="entr" presetSubtype="0" fill="hold" nodeType="afterEffect">
                                  <p:stCondLst>
                                    <p:cond delay="0"/>
                                  </p:stCondLst>
                                  <p:childTnLst>
                                    <p:set>
                                      <p:cBhvr>
                                        <p:cTn id="114" dur="1" fill="hold">
                                          <p:stCondLst>
                                            <p:cond delay="0"/>
                                          </p:stCondLst>
                                        </p:cTn>
                                        <p:tgtEl>
                                          <p:spTgt spid="268417"/>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68337"/>
                                        </p:tgtEl>
                                        <p:attrNameLst>
                                          <p:attrName>style.visibility</p:attrName>
                                        </p:attrNameLst>
                                      </p:cBhvr>
                                      <p:to>
                                        <p:strVal val="visible"/>
                                      </p:to>
                                    </p:set>
                                    <p:animEffect transition="in" filter="wipe(left)">
                                      <p:cBhvr>
                                        <p:cTn id="119" dur="500"/>
                                        <p:tgtEl>
                                          <p:spTgt spid="268337"/>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268338"/>
                                        </p:tgtEl>
                                        <p:attrNameLst>
                                          <p:attrName>style.visibility</p:attrName>
                                        </p:attrNameLst>
                                      </p:cBhvr>
                                      <p:to>
                                        <p:strVal val="visible"/>
                                      </p:to>
                                    </p:set>
                                    <p:animEffect transition="in" filter="wipe(left)">
                                      <p:cBhvr>
                                        <p:cTn id="122" dur="500"/>
                                        <p:tgtEl>
                                          <p:spTgt spid="268338"/>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268346"/>
                                        </p:tgtEl>
                                        <p:attrNameLst>
                                          <p:attrName>style.visibility</p:attrName>
                                        </p:attrNameLst>
                                      </p:cBhvr>
                                      <p:to>
                                        <p:strVal val="visible"/>
                                      </p:to>
                                    </p:set>
                                    <p:animEffect transition="in" filter="wipe(left)">
                                      <p:cBhvr>
                                        <p:cTn id="125" dur="500"/>
                                        <p:tgtEl>
                                          <p:spTgt spid="268346"/>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268339"/>
                                        </p:tgtEl>
                                        <p:attrNameLst>
                                          <p:attrName>style.visibility</p:attrName>
                                        </p:attrNameLst>
                                      </p:cBhvr>
                                      <p:to>
                                        <p:strVal val="visible"/>
                                      </p:to>
                                    </p:set>
                                    <p:animEffect transition="in" filter="wipe(left)">
                                      <p:cBhvr>
                                        <p:cTn id="128" dur="500"/>
                                        <p:tgtEl>
                                          <p:spTgt spid="268339"/>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268340"/>
                                        </p:tgtEl>
                                        <p:attrNameLst>
                                          <p:attrName>style.visibility</p:attrName>
                                        </p:attrNameLst>
                                      </p:cBhvr>
                                      <p:to>
                                        <p:strVal val="visible"/>
                                      </p:to>
                                    </p:set>
                                    <p:animEffect transition="in" filter="wipe(left)">
                                      <p:cBhvr>
                                        <p:cTn id="131" dur="500"/>
                                        <p:tgtEl>
                                          <p:spTgt spid="268340"/>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268341"/>
                                        </p:tgtEl>
                                        <p:attrNameLst>
                                          <p:attrName>style.visibility</p:attrName>
                                        </p:attrNameLst>
                                      </p:cBhvr>
                                      <p:to>
                                        <p:strVal val="visible"/>
                                      </p:to>
                                    </p:set>
                                    <p:animEffect transition="in" filter="wipe(left)">
                                      <p:cBhvr>
                                        <p:cTn id="134" dur="500"/>
                                        <p:tgtEl>
                                          <p:spTgt spid="268341"/>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268342"/>
                                        </p:tgtEl>
                                        <p:attrNameLst>
                                          <p:attrName>style.visibility</p:attrName>
                                        </p:attrNameLst>
                                      </p:cBhvr>
                                      <p:to>
                                        <p:strVal val="visible"/>
                                      </p:to>
                                    </p:set>
                                    <p:animEffect transition="in" filter="wipe(left)">
                                      <p:cBhvr>
                                        <p:cTn id="137" dur="500"/>
                                        <p:tgtEl>
                                          <p:spTgt spid="268342"/>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268343"/>
                                        </p:tgtEl>
                                        <p:attrNameLst>
                                          <p:attrName>style.visibility</p:attrName>
                                        </p:attrNameLst>
                                      </p:cBhvr>
                                      <p:to>
                                        <p:strVal val="visible"/>
                                      </p:to>
                                    </p:set>
                                    <p:animEffect transition="in" filter="wipe(left)">
                                      <p:cBhvr>
                                        <p:cTn id="140" dur="500"/>
                                        <p:tgtEl>
                                          <p:spTgt spid="268343"/>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268344"/>
                                        </p:tgtEl>
                                        <p:attrNameLst>
                                          <p:attrName>style.visibility</p:attrName>
                                        </p:attrNameLst>
                                      </p:cBhvr>
                                      <p:to>
                                        <p:strVal val="visible"/>
                                      </p:to>
                                    </p:set>
                                    <p:animEffect transition="in" filter="wipe(left)">
                                      <p:cBhvr>
                                        <p:cTn id="143" dur="500"/>
                                        <p:tgtEl>
                                          <p:spTgt spid="268344"/>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268345"/>
                                        </p:tgtEl>
                                        <p:attrNameLst>
                                          <p:attrName>style.visibility</p:attrName>
                                        </p:attrNameLst>
                                      </p:cBhvr>
                                      <p:to>
                                        <p:strVal val="visible"/>
                                      </p:to>
                                    </p:set>
                                    <p:animEffect transition="in" filter="wipe(left)">
                                      <p:cBhvr>
                                        <p:cTn id="146" dur="500"/>
                                        <p:tgtEl>
                                          <p:spTgt spid="268345"/>
                                        </p:tgtEl>
                                      </p:cBhvr>
                                    </p:animEffect>
                                  </p:childTnLst>
                                </p:cTn>
                              </p:par>
                            </p:childTnLst>
                          </p:cTn>
                        </p:par>
                        <p:par>
                          <p:cTn id="147" fill="hold" nodeType="afterGroup">
                            <p:stCondLst>
                              <p:cond delay="500"/>
                            </p:stCondLst>
                            <p:childTnLst>
                              <p:par>
                                <p:cTn id="148" presetID="22" presetClass="entr" presetSubtype="4" fill="hold" grpId="0" nodeType="afterEffect">
                                  <p:stCondLst>
                                    <p:cond delay="0"/>
                                  </p:stCondLst>
                                  <p:childTnLst>
                                    <p:set>
                                      <p:cBhvr>
                                        <p:cTn id="149" dur="1" fill="hold">
                                          <p:stCondLst>
                                            <p:cond delay="0"/>
                                          </p:stCondLst>
                                        </p:cTn>
                                        <p:tgtEl>
                                          <p:spTgt spid="268294"/>
                                        </p:tgtEl>
                                        <p:attrNameLst>
                                          <p:attrName>style.visibility</p:attrName>
                                        </p:attrNameLst>
                                      </p:cBhvr>
                                      <p:to>
                                        <p:strVal val="visible"/>
                                      </p:to>
                                    </p:set>
                                    <p:animEffect transition="in" filter="wipe(down)">
                                      <p:cBhvr>
                                        <p:cTn id="150" dur="500"/>
                                        <p:tgtEl>
                                          <p:spTgt spid="268294"/>
                                        </p:tgtEl>
                                      </p:cBhvr>
                                    </p:animEffect>
                                  </p:childTnLst>
                                </p:cTn>
                              </p:par>
                            </p:childTnLst>
                          </p:cTn>
                        </p:par>
                        <p:par>
                          <p:cTn id="151" fill="hold" nodeType="afterGroup">
                            <p:stCondLst>
                              <p:cond delay="1000"/>
                            </p:stCondLst>
                            <p:childTnLst>
                              <p:par>
                                <p:cTn id="152" presetID="22" presetClass="entr" presetSubtype="4" fill="hold" grpId="0" nodeType="afterEffect">
                                  <p:stCondLst>
                                    <p:cond delay="0"/>
                                  </p:stCondLst>
                                  <p:childTnLst>
                                    <p:set>
                                      <p:cBhvr>
                                        <p:cTn id="153" dur="1" fill="hold">
                                          <p:stCondLst>
                                            <p:cond delay="0"/>
                                          </p:stCondLst>
                                        </p:cTn>
                                        <p:tgtEl>
                                          <p:spTgt spid="268387"/>
                                        </p:tgtEl>
                                        <p:attrNameLst>
                                          <p:attrName>style.visibility</p:attrName>
                                        </p:attrNameLst>
                                      </p:cBhvr>
                                      <p:to>
                                        <p:strVal val="visible"/>
                                      </p:to>
                                    </p:set>
                                    <p:animEffect transition="in" filter="wipe(down)">
                                      <p:cBhvr>
                                        <p:cTn id="154" dur="500"/>
                                        <p:tgtEl>
                                          <p:spTgt spid="268387"/>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268295"/>
                                        </p:tgtEl>
                                        <p:attrNameLst>
                                          <p:attrName>style.visibility</p:attrName>
                                        </p:attrNameLst>
                                      </p:cBhvr>
                                      <p:to>
                                        <p:strVal val="visible"/>
                                      </p:to>
                                    </p:set>
                                    <p:animEffect transition="in" filter="wipe(down)">
                                      <p:cBhvr>
                                        <p:cTn id="157" dur="500"/>
                                        <p:tgtEl>
                                          <p:spTgt spid="268295"/>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268390"/>
                                        </p:tgtEl>
                                        <p:attrNameLst>
                                          <p:attrName>style.visibility</p:attrName>
                                        </p:attrNameLst>
                                      </p:cBhvr>
                                      <p:to>
                                        <p:strVal val="visible"/>
                                      </p:to>
                                    </p:set>
                                    <p:animEffect transition="in" filter="wipe(down)">
                                      <p:cBhvr>
                                        <p:cTn id="160" dur="500"/>
                                        <p:tgtEl>
                                          <p:spTgt spid="268390"/>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268319"/>
                                        </p:tgtEl>
                                        <p:attrNameLst>
                                          <p:attrName>style.visibility</p:attrName>
                                        </p:attrNameLst>
                                      </p:cBhvr>
                                      <p:to>
                                        <p:strVal val="visible"/>
                                      </p:to>
                                    </p:set>
                                    <p:animEffect transition="in" filter="wipe(down)">
                                      <p:cBhvr>
                                        <p:cTn id="163" dur="500"/>
                                        <p:tgtEl>
                                          <p:spTgt spid="268319"/>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268384"/>
                                        </p:tgtEl>
                                        <p:attrNameLst>
                                          <p:attrName>style.visibility</p:attrName>
                                        </p:attrNameLst>
                                      </p:cBhvr>
                                      <p:to>
                                        <p:strVal val="visible"/>
                                      </p:to>
                                    </p:set>
                                    <p:animEffect transition="in" filter="wipe(down)">
                                      <p:cBhvr>
                                        <p:cTn id="166" dur="500"/>
                                        <p:tgtEl>
                                          <p:spTgt spid="268384"/>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68347"/>
                                        </p:tgtEl>
                                        <p:attrNameLst>
                                          <p:attrName>style.visibility</p:attrName>
                                        </p:attrNameLst>
                                      </p:cBhvr>
                                      <p:to>
                                        <p:strVal val="visible"/>
                                      </p:to>
                                    </p:set>
                                    <p:animEffect transition="in" filter="wipe(down)">
                                      <p:cBhvr>
                                        <p:cTn id="169" dur="500"/>
                                        <p:tgtEl>
                                          <p:spTgt spid="26834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268325"/>
                                        </p:tgtEl>
                                        <p:attrNameLst>
                                          <p:attrName>style.visibility</p:attrName>
                                        </p:attrNameLst>
                                      </p:cBhvr>
                                      <p:to>
                                        <p:strVal val="visible"/>
                                      </p:to>
                                    </p:set>
                                    <p:animEffect transition="in" filter="wipe(down)">
                                      <p:cBhvr>
                                        <p:cTn id="172" dur="500"/>
                                        <p:tgtEl>
                                          <p:spTgt spid="268325"/>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268383"/>
                                        </p:tgtEl>
                                        <p:attrNameLst>
                                          <p:attrName>style.visibility</p:attrName>
                                        </p:attrNameLst>
                                      </p:cBhvr>
                                      <p:to>
                                        <p:strVal val="visible"/>
                                      </p:to>
                                    </p:set>
                                    <p:animEffect transition="in" filter="wipe(down)">
                                      <p:cBhvr>
                                        <p:cTn id="175" dur="500"/>
                                        <p:tgtEl>
                                          <p:spTgt spid="268383"/>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268385"/>
                                        </p:tgtEl>
                                        <p:attrNameLst>
                                          <p:attrName>style.visibility</p:attrName>
                                        </p:attrNameLst>
                                      </p:cBhvr>
                                      <p:to>
                                        <p:strVal val="visible"/>
                                      </p:to>
                                    </p:set>
                                    <p:animEffect transition="in" filter="wipe(down)">
                                      <p:cBhvr>
                                        <p:cTn id="178" dur="500"/>
                                        <p:tgtEl>
                                          <p:spTgt spid="268385"/>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268296"/>
                                        </p:tgtEl>
                                        <p:attrNameLst>
                                          <p:attrName>style.visibility</p:attrName>
                                        </p:attrNameLst>
                                      </p:cBhvr>
                                      <p:to>
                                        <p:strVal val="visible"/>
                                      </p:to>
                                    </p:set>
                                    <p:animEffect transition="in" filter="wipe(down)">
                                      <p:cBhvr>
                                        <p:cTn id="181" dur="500"/>
                                        <p:tgtEl>
                                          <p:spTgt spid="26829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268320"/>
                                        </p:tgtEl>
                                        <p:attrNameLst>
                                          <p:attrName>style.visibility</p:attrName>
                                        </p:attrNameLst>
                                      </p:cBhvr>
                                      <p:to>
                                        <p:strVal val="visible"/>
                                      </p:to>
                                    </p:set>
                                    <p:animEffect transition="in" filter="wipe(down)">
                                      <p:cBhvr>
                                        <p:cTn id="184" dur="500"/>
                                        <p:tgtEl>
                                          <p:spTgt spid="26832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268447"/>
                                        </p:tgtEl>
                                        <p:attrNameLst>
                                          <p:attrName>style.visibility</p:attrName>
                                        </p:attrNameLst>
                                      </p:cBhvr>
                                      <p:to>
                                        <p:strVal val="visible"/>
                                      </p:to>
                                    </p:set>
                                    <p:animEffect transition="in" filter="wipe(down)">
                                      <p:cBhvr>
                                        <p:cTn id="187" dur="500"/>
                                        <p:tgtEl>
                                          <p:spTgt spid="268447"/>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268391"/>
                                        </p:tgtEl>
                                        <p:attrNameLst>
                                          <p:attrName>style.visibility</p:attrName>
                                        </p:attrNameLst>
                                      </p:cBhvr>
                                      <p:to>
                                        <p:strVal val="visible"/>
                                      </p:to>
                                    </p:set>
                                    <p:animEffect transition="in" filter="wipe(down)">
                                      <p:cBhvr>
                                        <p:cTn id="190" dur="500"/>
                                        <p:tgtEl>
                                          <p:spTgt spid="268391"/>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268321"/>
                                        </p:tgtEl>
                                        <p:attrNameLst>
                                          <p:attrName>style.visibility</p:attrName>
                                        </p:attrNameLst>
                                      </p:cBhvr>
                                      <p:to>
                                        <p:strVal val="visible"/>
                                      </p:to>
                                    </p:set>
                                    <p:animEffect transition="in" filter="wipe(down)">
                                      <p:cBhvr>
                                        <p:cTn id="193" dur="500"/>
                                        <p:tgtEl>
                                          <p:spTgt spid="268321"/>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268388"/>
                                        </p:tgtEl>
                                        <p:attrNameLst>
                                          <p:attrName>style.visibility</p:attrName>
                                        </p:attrNameLst>
                                      </p:cBhvr>
                                      <p:to>
                                        <p:strVal val="visible"/>
                                      </p:to>
                                    </p:set>
                                    <p:animEffect transition="in" filter="wipe(down)">
                                      <p:cBhvr>
                                        <p:cTn id="196" dur="500"/>
                                        <p:tgtEl>
                                          <p:spTgt spid="268388"/>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268322"/>
                                        </p:tgtEl>
                                        <p:attrNameLst>
                                          <p:attrName>style.visibility</p:attrName>
                                        </p:attrNameLst>
                                      </p:cBhvr>
                                      <p:to>
                                        <p:strVal val="visible"/>
                                      </p:to>
                                    </p:set>
                                    <p:animEffect transition="in" filter="wipe(down)">
                                      <p:cBhvr>
                                        <p:cTn id="199" dur="500"/>
                                        <p:tgtEl>
                                          <p:spTgt spid="268322"/>
                                        </p:tgtEl>
                                      </p:cBhvr>
                                    </p:animEffect>
                                  </p:childTnLst>
                                </p:cTn>
                              </p:par>
                              <p:par>
                                <p:cTn id="200" presetID="22" presetClass="entr" presetSubtype="4" fill="hold" grpId="0" nodeType="withEffect">
                                  <p:stCondLst>
                                    <p:cond delay="0"/>
                                  </p:stCondLst>
                                  <p:childTnLst>
                                    <p:set>
                                      <p:cBhvr>
                                        <p:cTn id="201" dur="1" fill="hold">
                                          <p:stCondLst>
                                            <p:cond delay="0"/>
                                          </p:stCondLst>
                                        </p:cTn>
                                        <p:tgtEl>
                                          <p:spTgt spid="268324"/>
                                        </p:tgtEl>
                                        <p:attrNameLst>
                                          <p:attrName>style.visibility</p:attrName>
                                        </p:attrNameLst>
                                      </p:cBhvr>
                                      <p:to>
                                        <p:strVal val="visible"/>
                                      </p:to>
                                    </p:set>
                                    <p:animEffect transition="in" filter="wipe(down)">
                                      <p:cBhvr>
                                        <p:cTn id="202" dur="500"/>
                                        <p:tgtEl>
                                          <p:spTgt spid="268324"/>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268389"/>
                                        </p:tgtEl>
                                        <p:attrNameLst>
                                          <p:attrName>style.visibility</p:attrName>
                                        </p:attrNameLst>
                                      </p:cBhvr>
                                      <p:to>
                                        <p:strVal val="visible"/>
                                      </p:to>
                                    </p:set>
                                    <p:animEffect transition="in" filter="wipe(down)">
                                      <p:cBhvr>
                                        <p:cTn id="205" dur="500"/>
                                        <p:tgtEl>
                                          <p:spTgt spid="268389"/>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268386"/>
                                        </p:tgtEl>
                                        <p:attrNameLst>
                                          <p:attrName>style.visibility</p:attrName>
                                        </p:attrNameLst>
                                      </p:cBhvr>
                                      <p:to>
                                        <p:strVal val="visible"/>
                                      </p:to>
                                    </p:set>
                                    <p:animEffect transition="in" filter="wipe(down)">
                                      <p:cBhvr>
                                        <p:cTn id="208" dur="500"/>
                                        <p:tgtEl>
                                          <p:spTgt spid="268386"/>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268323"/>
                                        </p:tgtEl>
                                        <p:attrNameLst>
                                          <p:attrName>style.visibility</p:attrName>
                                        </p:attrNameLst>
                                      </p:cBhvr>
                                      <p:to>
                                        <p:strVal val="visible"/>
                                      </p:to>
                                    </p:set>
                                    <p:animEffect transition="in" filter="wipe(down)">
                                      <p:cBhvr>
                                        <p:cTn id="211" dur="500"/>
                                        <p:tgtEl>
                                          <p:spTgt spid="268323"/>
                                        </p:tgtEl>
                                      </p:cBhvr>
                                    </p:animEffect>
                                  </p:childTnLst>
                                </p:cTn>
                              </p:par>
                            </p:childTnLst>
                          </p:cTn>
                        </p:par>
                        <p:par>
                          <p:cTn id="212" fill="hold" nodeType="afterGroup">
                            <p:stCondLst>
                              <p:cond delay="2000"/>
                            </p:stCondLst>
                            <p:childTnLst>
                              <p:par>
                                <p:cTn id="213" presetID="1" presetClass="entr" presetSubtype="0" fill="hold" grpId="0" nodeType="afterEffect">
                                  <p:stCondLst>
                                    <p:cond delay="0"/>
                                  </p:stCondLst>
                                  <p:childTnLst>
                                    <p:set>
                                      <p:cBhvr>
                                        <p:cTn id="214" dur="1" fill="hold">
                                          <p:stCondLst>
                                            <p:cond delay="0"/>
                                          </p:stCondLst>
                                        </p:cTn>
                                        <p:tgtEl>
                                          <p:spTgt spid="268445"/>
                                        </p:tgtEl>
                                        <p:attrNameLst>
                                          <p:attrName>style.visibility</p:attrName>
                                        </p:attrNameLst>
                                      </p:cBhvr>
                                      <p:to>
                                        <p:strVal val="visible"/>
                                      </p:to>
                                    </p:set>
                                  </p:childTnLst>
                                </p:cTn>
                              </p:par>
                            </p:childTnLst>
                          </p:cTn>
                        </p:par>
                        <p:par>
                          <p:cTn id="215" fill="hold" nodeType="afterGroup">
                            <p:stCondLst>
                              <p:cond delay="2000"/>
                            </p:stCondLst>
                            <p:childTnLst>
                              <p:par>
                                <p:cTn id="216" presetID="22" presetClass="entr" presetSubtype="4" fill="hold" nodeType="afterEffect">
                                  <p:stCondLst>
                                    <p:cond delay="0"/>
                                  </p:stCondLst>
                                  <p:childTnLst>
                                    <p:set>
                                      <p:cBhvr>
                                        <p:cTn id="217" dur="1" fill="hold">
                                          <p:stCondLst>
                                            <p:cond delay="0"/>
                                          </p:stCondLst>
                                        </p:cTn>
                                        <p:tgtEl>
                                          <p:spTgt spid="268418"/>
                                        </p:tgtEl>
                                        <p:attrNameLst>
                                          <p:attrName>style.visibility</p:attrName>
                                        </p:attrNameLst>
                                      </p:cBhvr>
                                      <p:to>
                                        <p:strVal val="visible"/>
                                      </p:to>
                                    </p:set>
                                    <p:animEffect transition="in" filter="wipe(down)">
                                      <p:cBhvr>
                                        <p:cTn id="218" dur="500"/>
                                        <p:tgtEl>
                                          <p:spTgt spid="268418"/>
                                        </p:tgtEl>
                                      </p:cBhvr>
                                    </p:animEffect>
                                  </p:childTnLst>
                                </p:cTn>
                              </p:par>
                            </p:childTnLst>
                          </p:cTn>
                        </p:par>
                        <p:par>
                          <p:cTn id="219" fill="hold" nodeType="afterGroup">
                            <p:stCondLst>
                              <p:cond delay="3000"/>
                            </p:stCondLst>
                            <p:childTnLst>
                              <p:par>
                                <p:cTn id="220" presetID="22" presetClass="entr" presetSubtype="2" fill="hold" nodeType="afterEffect">
                                  <p:stCondLst>
                                    <p:cond delay="0"/>
                                  </p:stCondLst>
                                  <p:childTnLst>
                                    <p:set>
                                      <p:cBhvr>
                                        <p:cTn id="221" dur="1" fill="hold">
                                          <p:stCondLst>
                                            <p:cond delay="0"/>
                                          </p:stCondLst>
                                        </p:cTn>
                                        <p:tgtEl>
                                          <p:spTgt spid="268420"/>
                                        </p:tgtEl>
                                        <p:attrNameLst>
                                          <p:attrName>style.visibility</p:attrName>
                                        </p:attrNameLst>
                                      </p:cBhvr>
                                      <p:to>
                                        <p:strVal val="visible"/>
                                      </p:to>
                                    </p:set>
                                    <p:animEffect transition="in" filter="wipe(right)">
                                      <p:cBhvr>
                                        <p:cTn id="222" dur="500"/>
                                        <p:tgtEl>
                                          <p:spTgt spid="268420"/>
                                        </p:tgtEl>
                                      </p:cBhvr>
                                    </p:animEffect>
                                  </p:childTnLst>
                                </p:cTn>
                              </p:par>
                            </p:childTnLst>
                          </p:cTn>
                        </p:par>
                        <p:par>
                          <p:cTn id="223" fill="hold" nodeType="afterGroup">
                            <p:stCondLst>
                              <p:cond delay="3500"/>
                            </p:stCondLst>
                            <p:childTnLst>
                              <p:par>
                                <p:cTn id="224" presetID="22" presetClass="entr" presetSubtype="2" fill="hold" grpId="0" nodeType="afterEffect">
                                  <p:stCondLst>
                                    <p:cond delay="0"/>
                                  </p:stCondLst>
                                  <p:childTnLst>
                                    <p:set>
                                      <p:cBhvr>
                                        <p:cTn id="225" dur="1" fill="hold">
                                          <p:stCondLst>
                                            <p:cond delay="0"/>
                                          </p:stCondLst>
                                        </p:cTn>
                                        <p:tgtEl>
                                          <p:spTgt spid="268421"/>
                                        </p:tgtEl>
                                        <p:attrNameLst>
                                          <p:attrName>style.visibility</p:attrName>
                                        </p:attrNameLst>
                                      </p:cBhvr>
                                      <p:to>
                                        <p:strVal val="visible"/>
                                      </p:to>
                                    </p:set>
                                    <p:animEffect transition="in" filter="wipe(right)">
                                      <p:cBhvr>
                                        <p:cTn id="226" dur="500"/>
                                        <p:tgtEl>
                                          <p:spTgt spid="268421"/>
                                        </p:tgtEl>
                                      </p:cBhvr>
                                    </p:animEffect>
                                  </p:childTnLst>
                                </p:cTn>
                              </p:par>
                            </p:childTnLst>
                          </p:cTn>
                        </p:par>
                        <p:par>
                          <p:cTn id="227" fill="hold" nodeType="afterGroup">
                            <p:stCondLst>
                              <p:cond delay="4000"/>
                            </p:stCondLst>
                            <p:childTnLst>
                              <p:par>
                                <p:cTn id="228" presetID="22" presetClass="entr" presetSubtype="4" fill="hold" grpId="0" nodeType="afterEffect">
                                  <p:stCondLst>
                                    <p:cond delay="0"/>
                                  </p:stCondLst>
                                  <p:childTnLst>
                                    <p:set>
                                      <p:cBhvr>
                                        <p:cTn id="229" dur="1" fill="hold">
                                          <p:stCondLst>
                                            <p:cond delay="0"/>
                                          </p:stCondLst>
                                        </p:cTn>
                                        <p:tgtEl>
                                          <p:spTgt spid="268292"/>
                                        </p:tgtEl>
                                        <p:attrNameLst>
                                          <p:attrName>style.visibility</p:attrName>
                                        </p:attrNameLst>
                                      </p:cBhvr>
                                      <p:to>
                                        <p:strVal val="visible"/>
                                      </p:to>
                                    </p:set>
                                    <p:animEffect transition="in" filter="wipe(down)">
                                      <p:cBhvr>
                                        <p:cTn id="230" dur="500"/>
                                        <p:tgtEl>
                                          <p:spTgt spid="268292"/>
                                        </p:tgtEl>
                                      </p:cBhvr>
                                    </p:animEffec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268358"/>
                                        </p:tgtEl>
                                        <p:attrNameLst>
                                          <p:attrName>style.visibility</p:attrName>
                                        </p:attrNameLst>
                                      </p:cBhvr>
                                      <p:to>
                                        <p:strVal val="visible"/>
                                      </p:to>
                                    </p:set>
                                    <p:animEffect transition="in" filter="wipe(left)">
                                      <p:cBhvr>
                                        <p:cTn id="235" dur="500"/>
                                        <p:tgtEl>
                                          <p:spTgt spid="268358"/>
                                        </p:tgtEl>
                                      </p:cBhvr>
                                    </p:animEffect>
                                  </p:childTnLst>
                                </p:cTn>
                              </p:par>
                              <p:par>
                                <p:cTn id="236" presetID="22" presetClass="entr" presetSubtype="8" fill="hold" grpId="0" nodeType="withEffect">
                                  <p:stCondLst>
                                    <p:cond delay="0"/>
                                  </p:stCondLst>
                                  <p:childTnLst>
                                    <p:set>
                                      <p:cBhvr>
                                        <p:cTn id="237" dur="1" fill="hold">
                                          <p:stCondLst>
                                            <p:cond delay="0"/>
                                          </p:stCondLst>
                                        </p:cTn>
                                        <p:tgtEl>
                                          <p:spTgt spid="268300"/>
                                        </p:tgtEl>
                                        <p:attrNameLst>
                                          <p:attrName>style.visibility</p:attrName>
                                        </p:attrNameLst>
                                      </p:cBhvr>
                                      <p:to>
                                        <p:strVal val="visible"/>
                                      </p:to>
                                    </p:set>
                                    <p:animEffect transition="in" filter="wipe(left)">
                                      <p:cBhvr>
                                        <p:cTn id="238" dur="500"/>
                                        <p:tgtEl>
                                          <p:spTgt spid="268300"/>
                                        </p:tgtEl>
                                      </p:cBhvr>
                                    </p:animEffect>
                                  </p:childTnLst>
                                </p:cTn>
                              </p:par>
                              <p:par>
                                <p:cTn id="239" presetID="22" presetClass="entr" presetSubtype="8" fill="hold" grpId="0" nodeType="withEffect">
                                  <p:stCondLst>
                                    <p:cond delay="0"/>
                                  </p:stCondLst>
                                  <p:childTnLst>
                                    <p:set>
                                      <p:cBhvr>
                                        <p:cTn id="240" dur="1" fill="hold">
                                          <p:stCondLst>
                                            <p:cond delay="0"/>
                                          </p:stCondLst>
                                        </p:cTn>
                                        <p:tgtEl>
                                          <p:spTgt spid="268359"/>
                                        </p:tgtEl>
                                        <p:attrNameLst>
                                          <p:attrName>style.visibility</p:attrName>
                                        </p:attrNameLst>
                                      </p:cBhvr>
                                      <p:to>
                                        <p:strVal val="visible"/>
                                      </p:to>
                                    </p:set>
                                    <p:animEffect transition="in" filter="wipe(left)">
                                      <p:cBhvr>
                                        <p:cTn id="241" dur="500"/>
                                        <p:tgtEl>
                                          <p:spTgt spid="268359"/>
                                        </p:tgtEl>
                                      </p:cBhvr>
                                    </p:animEffect>
                                  </p:childTnLst>
                                </p:cTn>
                              </p:par>
                              <p:par>
                                <p:cTn id="242" presetID="22" presetClass="entr" presetSubtype="8" fill="hold" grpId="0" nodeType="withEffect">
                                  <p:stCondLst>
                                    <p:cond delay="0"/>
                                  </p:stCondLst>
                                  <p:childTnLst>
                                    <p:set>
                                      <p:cBhvr>
                                        <p:cTn id="243" dur="1" fill="hold">
                                          <p:stCondLst>
                                            <p:cond delay="0"/>
                                          </p:stCondLst>
                                        </p:cTn>
                                        <p:tgtEl>
                                          <p:spTgt spid="268360"/>
                                        </p:tgtEl>
                                        <p:attrNameLst>
                                          <p:attrName>style.visibility</p:attrName>
                                        </p:attrNameLst>
                                      </p:cBhvr>
                                      <p:to>
                                        <p:strVal val="visible"/>
                                      </p:to>
                                    </p:set>
                                    <p:animEffect transition="in" filter="wipe(left)">
                                      <p:cBhvr>
                                        <p:cTn id="244" dur="500"/>
                                        <p:tgtEl>
                                          <p:spTgt spid="268360"/>
                                        </p:tgtEl>
                                      </p:cBhvr>
                                    </p:animEffect>
                                  </p:childTnLst>
                                </p:cTn>
                              </p:par>
                              <p:par>
                                <p:cTn id="245" presetID="22" presetClass="entr" presetSubtype="8" fill="hold" grpId="0" nodeType="withEffect">
                                  <p:stCondLst>
                                    <p:cond delay="0"/>
                                  </p:stCondLst>
                                  <p:childTnLst>
                                    <p:set>
                                      <p:cBhvr>
                                        <p:cTn id="246" dur="1" fill="hold">
                                          <p:stCondLst>
                                            <p:cond delay="0"/>
                                          </p:stCondLst>
                                        </p:cTn>
                                        <p:tgtEl>
                                          <p:spTgt spid="268413"/>
                                        </p:tgtEl>
                                        <p:attrNameLst>
                                          <p:attrName>style.visibility</p:attrName>
                                        </p:attrNameLst>
                                      </p:cBhvr>
                                      <p:to>
                                        <p:strVal val="visible"/>
                                      </p:to>
                                    </p:set>
                                    <p:animEffect transition="in" filter="wipe(left)">
                                      <p:cBhvr>
                                        <p:cTn id="247" dur="500"/>
                                        <p:tgtEl>
                                          <p:spTgt spid="268413"/>
                                        </p:tgtEl>
                                      </p:cBhvr>
                                    </p:animEffect>
                                  </p:childTnLst>
                                </p:cTn>
                              </p:par>
                              <p:par>
                                <p:cTn id="248" presetID="22" presetClass="entr" presetSubtype="8" fill="hold" grpId="0" nodeType="withEffect">
                                  <p:stCondLst>
                                    <p:cond delay="0"/>
                                  </p:stCondLst>
                                  <p:childTnLst>
                                    <p:set>
                                      <p:cBhvr>
                                        <p:cTn id="249" dur="1" fill="hold">
                                          <p:stCondLst>
                                            <p:cond delay="0"/>
                                          </p:stCondLst>
                                        </p:cTn>
                                        <p:tgtEl>
                                          <p:spTgt spid="268361"/>
                                        </p:tgtEl>
                                        <p:attrNameLst>
                                          <p:attrName>style.visibility</p:attrName>
                                        </p:attrNameLst>
                                      </p:cBhvr>
                                      <p:to>
                                        <p:strVal val="visible"/>
                                      </p:to>
                                    </p:set>
                                    <p:animEffect transition="in" filter="wipe(left)">
                                      <p:cBhvr>
                                        <p:cTn id="250" dur="500"/>
                                        <p:tgtEl>
                                          <p:spTgt spid="268361"/>
                                        </p:tgtEl>
                                      </p:cBhvr>
                                    </p:animEffect>
                                  </p:childTnLst>
                                </p:cTn>
                              </p:par>
                              <p:par>
                                <p:cTn id="251" presetID="22" presetClass="entr" presetSubtype="8" fill="hold" grpId="0" nodeType="withEffect">
                                  <p:stCondLst>
                                    <p:cond delay="0"/>
                                  </p:stCondLst>
                                  <p:childTnLst>
                                    <p:set>
                                      <p:cBhvr>
                                        <p:cTn id="252" dur="1" fill="hold">
                                          <p:stCondLst>
                                            <p:cond delay="0"/>
                                          </p:stCondLst>
                                        </p:cTn>
                                        <p:tgtEl>
                                          <p:spTgt spid="268412"/>
                                        </p:tgtEl>
                                        <p:attrNameLst>
                                          <p:attrName>style.visibility</p:attrName>
                                        </p:attrNameLst>
                                      </p:cBhvr>
                                      <p:to>
                                        <p:strVal val="visible"/>
                                      </p:to>
                                    </p:set>
                                    <p:animEffect transition="in" filter="wipe(left)">
                                      <p:cBhvr>
                                        <p:cTn id="253" dur="500"/>
                                        <p:tgtEl>
                                          <p:spTgt spid="268412"/>
                                        </p:tgtEl>
                                      </p:cBhvr>
                                    </p:animEffect>
                                  </p:childTnLst>
                                </p:cTn>
                              </p:par>
                            </p:childTnLst>
                          </p:cTn>
                        </p:par>
                        <p:par>
                          <p:cTn id="254" fill="hold" nodeType="afterGroup">
                            <p:stCondLst>
                              <p:cond delay="500"/>
                            </p:stCondLst>
                            <p:childTnLst>
                              <p:par>
                                <p:cTn id="255" presetID="22" presetClass="entr" presetSubtype="4" fill="hold" grpId="0" nodeType="afterEffect">
                                  <p:stCondLst>
                                    <p:cond delay="0"/>
                                  </p:stCondLst>
                                  <p:childTnLst>
                                    <p:set>
                                      <p:cBhvr>
                                        <p:cTn id="256" dur="1" fill="hold">
                                          <p:stCondLst>
                                            <p:cond delay="0"/>
                                          </p:stCondLst>
                                        </p:cTn>
                                        <p:tgtEl>
                                          <p:spTgt spid="268297"/>
                                        </p:tgtEl>
                                        <p:attrNameLst>
                                          <p:attrName>style.visibility</p:attrName>
                                        </p:attrNameLst>
                                      </p:cBhvr>
                                      <p:to>
                                        <p:strVal val="visible"/>
                                      </p:to>
                                    </p:set>
                                    <p:animEffect transition="in" filter="wipe(down)">
                                      <p:cBhvr>
                                        <p:cTn id="257" dur="500"/>
                                        <p:tgtEl>
                                          <p:spTgt spid="268297"/>
                                        </p:tgtEl>
                                      </p:cBhvr>
                                    </p:animEffect>
                                  </p:childTnLst>
                                </p:cTn>
                              </p:par>
                            </p:childTnLst>
                          </p:cTn>
                        </p:par>
                        <p:par>
                          <p:cTn id="258" fill="hold" nodeType="afterGroup">
                            <p:stCondLst>
                              <p:cond delay="1000"/>
                            </p:stCondLst>
                            <p:childTnLst>
                              <p:par>
                                <p:cTn id="259" presetID="22" presetClass="entr" presetSubtype="4" fill="hold" grpId="0" nodeType="afterEffect">
                                  <p:stCondLst>
                                    <p:cond delay="0"/>
                                  </p:stCondLst>
                                  <p:childTnLst>
                                    <p:set>
                                      <p:cBhvr>
                                        <p:cTn id="260" dur="1" fill="hold">
                                          <p:stCondLst>
                                            <p:cond delay="0"/>
                                          </p:stCondLst>
                                        </p:cTn>
                                        <p:tgtEl>
                                          <p:spTgt spid="268392"/>
                                        </p:tgtEl>
                                        <p:attrNameLst>
                                          <p:attrName>style.visibility</p:attrName>
                                        </p:attrNameLst>
                                      </p:cBhvr>
                                      <p:to>
                                        <p:strVal val="visible"/>
                                      </p:to>
                                    </p:set>
                                    <p:animEffect transition="in" filter="wipe(down)">
                                      <p:cBhvr>
                                        <p:cTn id="261" dur="500"/>
                                        <p:tgtEl>
                                          <p:spTgt spid="268392"/>
                                        </p:tgtEl>
                                      </p:cBhvr>
                                    </p:animEffect>
                                  </p:childTnLst>
                                </p:cTn>
                              </p:par>
                              <p:par>
                                <p:cTn id="262" presetID="22" presetClass="entr" presetSubtype="4" fill="hold" grpId="0" nodeType="withEffect">
                                  <p:stCondLst>
                                    <p:cond delay="0"/>
                                  </p:stCondLst>
                                  <p:childTnLst>
                                    <p:set>
                                      <p:cBhvr>
                                        <p:cTn id="263" dur="1" fill="hold">
                                          <p:stCondLst>
                                            <p:cond delay="0"/>
                                          </p:stCondLst>
                                        </p:cTn>
                                        <p:tgtEl>
                                          <p:spTgt spid="268304"/>
                                        </p:tgtEl>
                                        <p:attrNameLst>
                                          <p:attrName>style.visibility</p:attrName>
                                        </p:attrNameLst>
                                      </p:cBhvr>
                                      <p:to>
                                        <p:strVal val="visible"/>
                                      </p:to>
                                    </p:set>
                                    <p:animEffect transition="in" filter="wipe(down)">
                                      <p:cBhvr>
                                        <p:cTn id="264" dur="500"/>
                                        <p:tgtEl>
                                          <p:spTgt spid="268304"/>
                                        </p:tgtEl>
                                      </p:cBhvr>
                                    </p:animEffect>
                                  </p:childTnLst>
                                </p:cTn>
                              </p:par>
                              <p:par>
                                <p:cTn id="265" presetID="22" presetClass="entr" presetSubtype="4" fill="hold" grpId="0" nodeType="withEffect">
                                  <p:stCondLst>
                                    <p:cond delay="0"/>
                                  </p:stCondLst>
                                  <p:childTnLst>
                                    <p:set>
                                      <p:cBhvr>
                                        <p:cTn id="266" dur="1" fill="hold">
                                          <p:stCondLst>
                                            <p:cond delay="0"/>
                                          </p:stCondLst>
                                        </p:cTn>
                                        <p:tgtEl>
                                          <p:spTgt spid="268393"/>
                                        </p:tgtEl>
                                        <p:attrNameLst>
                                          <p:attrName>style.visibility</p:attrName>
                                        </p:attrNameLst>
                                      </p:cBhvr>
                                      <p:to>
                                        <p:strVal val="visible"/>
                                      </p:to>
                                    </p:set>
                                    <p:animEffect transition="in" filter="wipe(down)">
                                      <p:cBhvr>
                                        <p:cTn id="267" dur="500"/>
                                        <p:tgtEl>
                                          <p:spTgt spid="268393"/>
                                        </p:tgtEl>
                                      </p:cBhvr>
                                    </p:animEffect>
                                  </p:childTnLst>
                                </p:cTn>
                              </p:par>
                              <p:par>
                                <p:cTn id="268" presetID="22" presetClass="entr" presetSubtype="4" fill="hold" grpId="0" nodeType="withEffect">
                                  <p:stCondLst>
                                    <p:cond delay="0"/>
                                  </p:stCondLst>
                                  <p:childTnLst>
                                    <p:set>
                                      <p:cBhvr>
                                        <p:cTn id="269" dur="1" fill="hold">
                                          <p:stCondLst>
                                            <p:cond delay="0"/>
                                          </p:stCondLst>
                                        </p:cTn>
                                        <p:tgtEl>
                                          <p:spTgt spid="268305"/>
                                        </p:tgtEl>
                                        <p:attrNameLst>
                                          <p:attrName>style.visibility</p:attrName>
                                        </p:attrNameLst>
                                      </p:cBhvr>
                                      <p:to>
                                        <p:strVal val="visible"/>
                                      </p:to>
                                    </p:set>
                                    <p:animEffect transition="in" filter="wipe(down)">
                                      <p:cBhvr>
                                        <p:cTn id="270" dur="500"/>
                                        <p:tgtEl>
                                          <p:spTgt spid="268305"/>
                                        </p:tgtEl>
                                      </p:cBhvr>
                                    </p:animEffect>
                                  </p:childTnLst>
                                </p:cTn>
                              </p:par>
                              <p:par>
                                <p:cTn id="271" presetID="22" presetClass="entr" presetSubtype="4" fill="hold" grpId="0" nodeType="withEffect">
                                  <p:stCondLst>
                                    <p:cond delay="0"/>
                                  </p:stCondLst>
                                  <p:childTnLst>
                                    <p:set>
                                      <p:cBhvr>
                                        <p:cTn id="272" dur="1" fill="hold">
                                          <p:stCondLst>
                                            <p:cond delay="0"/>
                                          </p:stCondLst>
                                        </p:cTn>
                                        <p:tgtEl>
                                          <p:spTgt spid="268306"/>
                                        </p:tgtEl>
                                        <p:attrNameLst>
                                          <p:attrName>style.visibility</p:attrName>
                                        </p:attrNameLst>
                                      </p:cBhvr>
                                      <p:to>
                                        <p:strVal val="visible"/>
                                      </p:to>
                                    </p:set>
                                    <p:animEffect transition="in" filter="wipe(down)">
                                      <p:cBhvr>
                                        <p:cTn id="273" dur="500"/>
                                        <p:tgtEl>
                                          <p:spTgt spid="268306"/>
                                        </p:tgtEl>
                                      </p:cBhvr>
                                    </p:animEffect>
                                  </p:childTnLst>
                                </p:cTn>
                              </p:par>
                              <p:par>
                                <p:cTn id="274" presetID="22" presetClass="entr" presetSubtype="4" fill="hold" grpId="0" nodeType="withEffect">
                                  <p:stCondLst>
                                    <p:cond delay="0"/>
                                  </p:stCondLst>
                                  <p:childTnLst>
                                    <p:set>
                                      <p:cBhvr>
                                        <p:cTn id="275" dur="1" fill="hold">
                                          <p:stCondLst>
                                            <p:cond delay="0"/>
                                          </p:stCondLst>
                                        </p:cTn>
                                        <p:tgtEl>
                                          <p:spTgt spid="268303"/>
                                        </p:tgtEl>
                                        <p:attrNameLst>
                                          <p:attrName>style.visibility</p:attrName>
                                        </p:attrNameLst>
                                      </p:cBhvr>
                                      <p:to>
                                        <p:strVal val="visible"/>
                                      </p:to>
                                    </p:set>
                                    <p:animEffect transition="in" filter="wipe(down)">
                                      <p:cBhvr>
                                        <p:cTn id="276" dur="500"/>
                                        <p:tgtEl>
                                          <p:spTgt spid="268303"/>
                                        </p:tgtEl>
                                      </p:cBhvr>
                                    </p:animEffect>
                                  </p:childTnLst>
                                </p:cTn>
                              </p:par>
                              <p:par>
                                <p:cTn id="277" presetID="22" presetClass="entr" presetSubtype="4" fill="hold" grpId="0" nodeType="withEffect">
                                  <p:stCondLst>
                                    <p:cond delay="0"/>
                                  </p:stCondLst>
                                  <p:childTnLst>
                                    <p:set>
                                      <p:cBhvr>
                                        <p:cTn id="278" dur="1" fill="hold">
                                          <p:stCondLst>
                                            <p:cond delay="0"/>
                                          </p:stCondLst>
                                        </p:cTn>
                                        <p:tgtEl>
                                          <p:spTgt spid="268395"/>
                                        </p:tgtEl>
                                        <p:attrNameLst>
                                          <p:attrName>style.visibility</p:attrName>
                                        </p:attrNameLst>
                                      </p:cBhvr>
                                      <p:to>
                                        <p:strVal val="visible"/>
                                      </p:to>
                                    </p:set>
                                    <p:animEffect transition="in" filter="wipe(down)">
                                      <p:cBhvr>
                                        <p:cTn id="279" dur="500"/>
                                        <p:tgtEl>
                                          <p:spTgt spid="268395"/>
                                        </p:tgtEl>
                                      </p:cBhvr>
                                    </p:animEffect>
                                  </p:childTnLst>
                                </p:cTn>
                              </p:par>
                              <p:par>
                                <p:cTn id="280" presetID="22" presetClass="entr" presetSubtype="4" fill="hold" grpId="0" nodeType="withEffect">
                                  <p:stCondLst>
                                    <p:cond delay="0"/>
                                  </p:stCondLst>
                                  <p:childTnLst>
                                    <p:set>
                                      <p:cBhvr>
                                        <p:cTn id="281" dur="1" fill="hold">
                                          <p:stCondLst>
                                            <p:cond delay="0"/>
                                          </p:stCondLst>
                                        </p:cTn>
                                        <p:tgtEl>
                                          <p:spTgt spid="268396"/>
                                        </p:tgtEl>
                                        <p:attrNameLst>
                                          <p:attrName>style.visibility</p:attrName>
                                        </p:attrNameLst>
                                      </p:cBhvr>
                                      <p:to>
                                        <p:strVal val="visible"/>
                                      </p:to>
                                    </p:set>
                                    <p:animEffect transition="in" filter="wipe(down)">
                                      <p:cBhvr>
                                        <p:cTn id="282" dur="500"/>
                                        <p:tgtEl>
                                          <p:spTgt spid="268396"/>
                                        </p:tgtEl>
                                      </p:cBhvr>
                                    </p:animEffect>
                                  </p:childTnLst>
                                </p:cTn>
                              </p:par>
                              <p:par>
                                <p:cTn id="283" presetID="22" presetClass="entr" presetSubtype="4" fill="hold" grpId="0" nodeType="withEffect">
                                  <p:stCondLst>
                                    <p:cond delay="0"/>
                                  </p:stCondLst>
                                  <p:childTnLst>
                                    <p:set>
                                      <p:cBhvr>
                                        <p:cTn id="284" dur="1" fill="hold">
                                          <p:stCondLst>
                                            <p:cond delay="0"/>
                                          </p:stCondLst>
                                        </p:cTn>
                                        <p:tgtEl>
                                          <p:spTgt spid="268397"/>
                                        </p:tgtEl>
                                        <p:attrNameLst>
                                          <p:attrName>style.visibility</p:attrName>
                                        </p:attrNameLst>
                                      </p:cBhvr>
                                      <p:to>
                                        <p:strVal val="visible"/>
                                      </p:to>
                                    </p:set>
                                    <p:animEffect transition="in" filter="wipe(down)">
                                      <p:cBhvr>
                                        <p:cTn id="285" dur="500"/>
                                        <p:tgtEl>
                                          <p:spTgt spid="268397"/>
                                        </p:tgtEl>
                                      </p:cBhvr>
                                    </p:animEffect>
                                  </p:childTnLst>
                                </p:cTn>
                              </p:par>
                              <p:par>
                                <p:cTn id="286" presetID="22" presetClass="entr" presetSubtype="4" fill="hold" grpId="0" nodeType="withEffect">
                                  <p:stCondLst>
                                    <p:cond delay="0"/>
                                  </p:stCondLst>
                                  <p:childTnLst>
                                    <p:set>
                                      <p:cBhvr>
                                        <p:cTn id="287" dur="1" fill="hold">
                                          <p:stCondLst>
                                            <p:cond delay="0"/>
                                          </p:stCondLst>
                                        </p:cTn>
                                        <p:tgtEl>
                                          <p:spTgt spid="268298"/>
                                        </p:tgtEl>
                                        <p:attrNameLst>
                                          <p:attrName>style.visibility</p:attrName>
                                        </p:attrNameLst>
                                      </p:cBhvr>
                                      <p:to>
                                        <p:strVal val="visible"/>
                                      </p:to>
                                    </p:set>
                                    <p:animEffect transition="in" filter="wipe(down)">
                                      <p:cBhvr>
                                        <p:cTn id="288" dur="500"/>
                                        <p:tgtEl>
                                          <p:spTgt spid="268298"/>
                                        </p:tgtEl>
                                      </p:cBhvr>
                                    </p:animEffect>
                                  </p:childTnLst>
                                </p:cTn>
                              </p:par>
                              <p:par>
                                <p:cTn id="289" presetID="22" presetClass="entr" presetSubtype="4" fill="hold" grpId="0" nodeType="withEffect">
                                  <p:stCondLst>
                                    <p:cond delay="0"/>
                                  </p:stCondLst>
                                  <p:childTnLst>
                                    <p:set>
                                      <p:cBhvr>
                                        <p:cTn id="290" dur="1" fill="hold">
                                          <p:stCondLst>
                                            <p:cond delay="0"/>
                                          </p:stCondLst>
                                        </p:cTn>
                                        <p:tgtEl>
                                          <p:spTgt spid="268302"/>
                                        </p:tgtEl>
                                        <p:attrNameLst>
                                          <p:attrName>style.visibility</p:attrName>
                                        </p:attrNameLst>
                                      </p:cBhvr>
                                      <p:to>
                                        <p:strVal val="visible"/>
                                      </p:to>
                                    </p:set>
                                    <p:animEffect transition="in" filter="wipe(down)">
                                      <p:cBhvr>
                                        <p:cTn id="291" dur="500"/>
                                        <p:tgtEl>
                                          <p:spTgt spid="268302"/>
                                        </p:tgtEl>
                                      </p:cBhvr>
                                    </p:animEffect>
                                  </p:childTnLst>
                                </p:cTn>
                              </p:par>
                              <p:par>
                                <p:cTn id="292" presetID="22" presetClass="entr" presetSubtype="4" fill="hold" grpId="0" nodeType="withEffect">
                                  <p:stCondLst>
                                    <p:cond delay="0"/>
                                  </p:stCondLst>
                                  <p:childTnLst>
                                    <p:set>
                                      <p:cBhvr>
                                        <p:cTn id="293" dur="1" fill="hold">
                                          <p:stCondLst>
                                            <p:cond delay="0"/>
                                          </p:stCondLst>
                                        </p:cTn>
                                        <p:tgtEl>
                                          <p:spTgt spid="268414"/>
                                        </p:tgtEl>
                                        <p:attrNameLst>
                                          <p:attrName>style.visibility</p:attrName>
                                        </p:attrNameLst>
                                      </p:cBhvr>
                                      <p:to>
                                        <p:strVal val="visible"/>
                                      </p:to>
                                    </p:set>
                                    <p:animEffect transition="in" filter="wipe(down)">
                                      <p:cBhvr>
                                        <p:cTn id="294" dur="500"/>
                                        <p:tgtEl>
                                          <p:spTgt spid="268414"/>
                                        </p:tgtEl>
                                      </p:cBhvr>
                                    </p:animEffect>
                                  </p:childTnLst>
                                </p:cTn>
                              </p:par>
                              <p:par>
                                <p:cTn id="295" presetID="22" presetClass="entr" presetSubtype="4" fill="hold" grpId="0" nodeType="withEffect">
                                  <p:stCondLst>
                                    <p:cond delay="0"/>
                                  </p:stCondLst>
                                  <p:childTnLst>
                                    <p:set>
                                      <p:cBhvr>
                                        <p:cTn id="296" dur="1" fill="hold">
                                          <p:stCondLst>
                                            <p:cond delay="0"/>
                                          </p:stCondLst>
                                        </p:cTn>
                                        <p:tgtEl>
                                          <p:spTgt spid="268415"/>
                                        </p:tgtEl>
                                        <p:attrNameLst>
                                          <p:attrName>style.visibility</p:attrName>
                                        </p:attrNameLst>
                                      </p:cBhvr>
                                      <p:to>
                                        <p:strVal val="visible"/>
                                      </p:to>
                                    </p:set>
                                    <p:animEffect transition="in" filter="wipe(down)">
                                      <p:cBhvr>
                                        <p:cTn id="297" dur="500"/>
                                        <p:tgtEl>
                                          <p:spTgt spid="268415"/>
                                        </p:tgtEl>
                                      </p:cBhvr>
                                    </p:animEffect>
                                  </p:childTnLst>
                                </p:cTn>
                              </p:par>
                              <p:par>
                                <p:cTn id="298" presetID="22" presetClass="entr" presetSubtype="4" fill="hold" grpId="0" nodeType="withEffect">
                                  <p:stCondLst>
                                    <p:cond delay="0"/>
                                  </p:stCondLst>
                                  <p:childTnLst>
                                    <p:set>
                                      <p:cBhvr>
                                        <p:cTn id="299" dur="1" fill="hold">
                                          <p:stCondLst>
                                            <p:cond delay="0"/>
                                          </p:stCondLst>
                                        </p:cTn>
                                        <p:tgtEl>
                                          <p:spTgt spid="268399"/>
                                        </p:tgtEl>
                                        <p:attrNameLst>
                                          <p:attrName>style.visibility</p:attrName>
                                        </p:attrNameLst>
                                      </p:cBhvr>
                                      <p:to>
                                        <p:strVal val="visible"/>
                                      </p:to>
                                    </p:set>
                                    <p:animEffect transition="in" filter="wipe(down)">
                                      <p:cBhvr>
                                        <p:cTn id="300" dur="500"/>
                                        <p:tgtEl>
                                          <p:spTgt spid="268399"/>
                                        </p:tgtEl>
                                      </p:cBhvr>
                                    </p:animEffect>
                                  </p:childTnLst>
                                </p:cTn>
                              </p:par>
                              <p:par>
                                <p:cTn id="301" presetID="22" presetClass="entr" presetSubtype="4" fill="hold" grpId="0" nodeType="withEffect">
                                  <p:stCondLst>
                                    <p:cond delay="0"/>
                                  </p:stCondLst>
                                  <p:childTnLst>
                                    <p:set>
                                      <p:cBhvr>
                                        <p:cTn id="302" dur="1" fill="hold">
                                          <p:stCondLst>
                                            <p:cond delay="0"/>
                                          </p:stCondLst>
                                        </p:cTn>
                                        <p:tgtEl>
                                          <p:spTgt spid="268398"/>
                                        </p:tgtEl>
                                        <p:attrNameLst>
                                          <p:attrName>style.visibility</p:attrName>
                                        </p:attrNameLst>
                                      </p:cBhvr>
                                      <p:to>
                                        <p:strVal val="visible"/>
                                      </p:to>
                                    </p:set>
                                    <p:animEffect transition="in" filter="wipe(down)">
                                      <p:cBhvr>
                                        <p:cTn id="303" dur="500"/>
                                        <p:tgtEl>
                                          <p:spTgt spid="268398"/>
                                        </p:tgtEl>
                                      </p:cBhvr>
                                    </p:animEffect>
                                  </p:childTnLst>
                                </p:cTn>
                              </p:par>
                              <p:par>
                                <p:cTn id="304" presetID="22" presetClass="entr" presetSubtype="4" fill="hold" grpId="0" nodeType="withEffect">
                                  <p:stCondLst>
                                    <p:cond delay="0"/>
                                  </p:stCondLst>
                                  <p:childTnLst>
                                    <p:set>
                                      <p:cBhvr>
                                        <p:cTn id="305" dur="1" fill="hold">
                                          <p:stCondLst>
                                            <p:cond delay="0"/>
                                          </p:stCondLst>
                                        </p:cTn>
                                        <p:tgtEl>
                                          <p:spTgt spid="268400"/>
                                        </p:tgtEl>
                                        <p:attrNameLst>
                                          <p:attrName>style.visibility</p:attrName>
                                        </p:attrNameLst>
                                      </p:cBhvr>
                                      <p:to>
                                        <p:strVal val="visible"/>
                                      </p:to>
                                    </p:set>
                                    <p:animEffect transition="in" filter="wipe(down)">
                                      <p:cBhvr>
                                        <p:cTn id="306" dur="500"/>
                                        <p:tgtEl>
                                          <p:spTgt spid="268400"/>
                                        </p:tgtEl>
                                      </p:cBhvr>
                                    </p:animEffect>
                                  </p:childTnLst>
                                </p:cTn>
                              </p:par>
                              <p:par>
                                <p:cTn id="307" presetID="22" presetClass="entr" presetSubtype="4" fill="hold" grpId="0" nodeType="withEffect">
                                  <p:stCondLst>
                                    <p:cond delay="0"/>
                                  </p:stCondLst>
                                  <p:childTnLst>
                                    <p:set>
                                      <p:cBhvr>
                                        <p:cTn id="308" dur="1" fill="hold">
                                          <p:stCondLst>
                                            <p:cond delay="0"/>
                                          </p:stCondLst>
                                        </p:cTn>
                                        <p:tgtEl>
                                          <p:spTgt spid="268394"/>
                                        </p:tgtEl>
                                        <p:attrNameLst>
                                          <p:attrName>style.visibility</p:attrName>
                                        </p:attrNameLst>
                                      </p:cBhvr>
                                      <p:to>
                                        <p:strVal val="visible"/>
                                      </p:to>
                                    </p:set>
                                    <p:animEffect transition="in" filter="wipe(down)">
                                      <p:cBhvr>
                                        <p:cTn id="309" dur="500"/>
                                        <p:tgtEl>
                                          <p:spTgt spid="268394"/>
                                        </p:tgtEl>
                                      </p:cBhvr>
                                    </p:animEffect>
                                  </p:childTnLst>
                                </p:cTn>
                              </p:par>
                              <p:par>
                                <p:cTn id="310" presetID="22" presetClass="entr" presetSubtype="4" fill="hold" grpId="0" nodeType="withEffect">
                                  <p:stCondLst>
                                    <p:cond delay="0"/>
                                  </p:stCondLst>
                                  <p:childTnLst>
                                    <p:set>
                                      <p:cBhvr>
                                        <p:cTn id="311" dur="1" fill="hold">
                                          <p:stCondLst>
                                            <p:cond delay="0"/>
                                          </p:stCondLst>
                                        </p:cTn>
                                        <p:tgtEl>
                                          <p:spTgt spid="268301"/>
                                        </p:tgtEl>
                                        <p:attrNameLst>
                                          <p:attrName>style.visibility</p:attrName>
                                        </p:attrNameLst>
                                      </p:cBhvr>
                                      <p:to>
                                        <p:strVal val="visible"/>
                                      </p:to>
                                    </p:set>
                                    <p:animEffect transition="in" filter="wipe(down)">
                                      <p:cBhvr>
                                        <p:cTn id="312" dur="500"/>
                                        <p:tgtEl>
                                          <p:spTgt spid="268301"/>
                                        </p:tgtEl>
                                      </p:cBhvr>
                                    </p:animEffect>
                                  </p:childTnLst>
                                </p:cTn>
                              </p:par>
                              <p:par>
                                <p:cTn id="313" presetID="22" presetClass="entr" presetSubtype="4" fill="hold" grpId="0" nodeType="withEffect">
                                  <p:stCondLst>
                                    <p:cond delay="0"/>
                                  </p:stCondLst>
                                  <p:childTnLst>
                                    <p:set>
                                      <p:cBhvr>
                                        <p:cTn id="314" dur="1" fill="hold">
                                          <p:stCondLst>
                                            <p:cond delay="0"/>
                                          </p:stCondLst>
                                        </p:cTn>
                                        <p:tgtEl>
                                          <p:spTgt spid="268307"/>
                                        </p:tgtEl>
                                        <p:attrNameLst>
                                          <p:attrName>style.visibility</p:attrName>
                                        </p:attrNameLst>
                                      </p:cBhvr>
                                      <p:to>
                                        <p:strVal val="visible"/>
                                      </p:to>
                                    </p:set>
                                    <p:animEffect transition="in" filter="wipe(down)">
                                      <p:cBhvr>
                                        <p:cTn id="315" dur="500"/>
                                        <p:tgtEl>
                                          <p:spTgt spid="268307"/>
                                        </p:tgtEl>
                                      </p:cBhvr>
                                    </p:animEffect>
                                  </p:childTnLst>
                                </p:cTn>
                              </p:par>
                              <p:par>
                                <p:cTn id="316" presetID="22" presetClass="entr" presetSubtype="4" fill="hold" grpId="0" nodeType="withEffect">
                                  <p:stCondLst>
                                    <p:cond delay="0"/>
                                  </p:stCondLst>
                                  <p:childTnLst>
                                    <p:set>
                                      <p:cBhvr>
                                        <p:cTn id="317" dur="1" fill="hold">
                                          <p:stCondLst>
                                            <p:cond delay="0"/>
                                          </p:stCondLst>
                                        </p:cTn>
                                        <p:tgtEl>
                                          <p:spTgt spid="268401"/>
                                        </p:tgtEl>
                                        <p:attrNameLst>
                                          <p:attrName>style.visibility</p:attrName>
                                        </p:attrNameLst>
                                      </p:cBhvr>
                                      <p:to>
                                        <p:strVal val="visible"/>
                                      </p:to>
                                    </p:set>
                                    <p:animEffect transition="in" filter="wipe(down)">
                                      <p:cBhvr>
                                        <p:cTn id="318" dur="500"/>
                                        <p:tgtEl>
                                          <p:spTgt spid="268401"/>
                                        </p:tgtEl>
                                      </p:cBhvr>
                                    </p:animEffect>
                                  </p:childTnLst>
                                </p:cTn>
                              </p:par>
                            </p:childTnLst>
                          </p:cTn>
                        </p:par>
                        <p:par>
                          <p:cTn id="319" fill="hold" nodeType="afterGroup">
                            <p:stCondLst>
                              <p:cond delay="1500"/>
                            </p:stCondLst>
                            <p:childTnLst>
                              <p:par>
                                <p:cTn id="320" presetID="22" presetClass="entr" presetSubtype="4" fill="hold" grpId="0" nodeType="afterEffect">
                                  <p:stCondLst>
                                    <p:cond delay="0"/>
                                  </p:stCondLst>
                                  <p:childTnLst>
                                    <p:set>
                                      <p:cBhvr>
                                        <p:cTn id="321" dur="1" fill="hold">
                                          <p:stCondLst>
                                            <p:cond delay="0"/>
                                          </p:stCondLst>
                                        </p:cTn>
                                        <p:tgtEl>
                                          <p:spTgt spid="268446"/>
                                        </p:tgtEl>
                                        <p:attrNameLst>
                                          <p:attrName>style.visibility</p:attrName>
                                        </p:attrNameLst>
                                      </p:cBhvr>
                                      <p:to>
                                        <p:strVal val="visible"/>
                                      </p:to>
                                    </p:set>
                                    <p:animEffect transition="in" filter="wipe(down)">
                                      <p:cBhvr>
                                        <p:cTn id="322" dur="500"/>
                                        <p:tgtEl>
                                          <p:spTgt spid="268446"/>
                                        </p:tgtEl>
                                      </p:cBhvr>
                                    </p:animEffect>
                                  </p:childTnLst>
                                </p:cTn>
                              </p:par>
                            </p:childTnLst>
                          </p:cTn>
                        </p:par>
                        <p:par>
                          <p:cTn id="323" fill="hold" nodeType="afterGroup">
                            <p:stCondLst>
                              <p:cond delay="2000"/>
                            </p:stCondLst>
                            <p:childTnLst>
                              <p:par>
                                <p:cTn id="324" presetID="22" presetClass="entr" presetSubtype="4" fill="hold" nodeType="afterEffect">
                                  <p:stCondLst>
                                    <p:cond delay="0"/>
                                  </p:stCondLst>
                                  <p:childTnLst>
                                    <p:set>
                                      <p:cBhvr>
                                        <p:cTn id="325" dur="1" fill="hold">
                                          <p:stCondLst>
                                            <p:cond delay="0"/>
                                          </p:stCondLst>
                                        </p:cTn>
                                        <p:tgtEl>
                                          <p:spTgt spid="268419"/>
                                        </p:tgtEl>
                                        <p:attrNameLst>
                                          <p:attrName>style.visibility</p:attrName>
                                        </p:attrNameLst>
                                      </p:cBhvr>
                                      <p:to>
                                        <p:strVal val="visible"/>
                                      </p:to>
                                    </p:set>
                                    <p:animEffect transition="in" filter="wipe(down)">
                                      <p:cBhvr>
                                        <p:cTn id="326" dur="500"/>
                                        <p:tgtEl>
                                          <p:spTgt spid="268419"/>
                                        </p:tgtEl>
                                      </p:cBhvr>
                                    </p:animEffect>
                                  </p:childTnLst>
                                </p:cTn>
                              </p:par>
                            </p:childTnLst>
                          </p:cTn>
                        </p:par>
                      </p:childTnLst>
                    </p:cTn>
                  </p:par>
                  <p:par>
                    <p:cTn id="327" fill="hold" nodeType="clickPar">
                      <p:stCondLst>
                        <p:cond delay="indefinite"/>
                      </p:stCondLst>
                      <p:childTnLst>
                        <p:par>
                          <p:cTn id="328" fill="hold" nodeType="withGroup">
                            <p:stCondLst>
                              <p:cond delay="0"/>
                            </p:stCondLst>
                            <p:childTnLst>
                              <p:par>
                                <p:cTn id="329" presetID="22" presetClass="entr" presetSubtype="8" fill="hold" grpId="0" nodeType="clickEffect">
                                  <p:stCondLst>
                                    <p:cond delay="0"/>
                                  </p:stCondLst>
                                  <p:childTnLst>
                                    <p:set>
                                      <p:cBhvr>
                                        <p:cTn id="330" dur="1" fill="hold">
                                          <p:stCondLst>
                                            <p:cond delay="0"/>
                                          </p:stCondLst>
                                        </p:cTn>
                                        <p:tgtEl>
                                          <p:spTgt spid="268309"/>
                                        </p:tgtEl>
                                        <p:attrNameLst>
                                          <p:attrName>style.visibility</p:attrName>
                                        </p:attrNameLst>
                                      </p:cBhvr>
                                      <p:to>
                                        <p:strVal val="visible"/>
                                      </p:to>
                                    </p:set>
                                    <p:animEffect transition="in" filter="wipe(left)">
                                      <p:cBhvr>
                                        <p:cTn id="331" dur="500"/>
                                        <p:tgtEl>
                                          <p:spTgt spid="268309"/>
                                        </p:tgtEl>
                                      </p:cBhvr>
                                    </p:animEffect>
                                  </p:childTnLst>
                                </p:cTn>
                              </p:par>
                              <p:par>
                                <p:cTn id="332" presetID="22" presetClass="entr" presetSubtype="8" fill="hold" grpId="0" nodeType="withEffect">
                                  <p:stCondLst>
                                    <p:cond delay="0"/>
                                  </p:stCondLst>
                                  <p:childTnLst>
                                    <p:set>
                                      <p:cBhvr>
                                        <p:cTn id="333" dur="1" fill="hold">
                                          <p:stCondLst>
                                            <p:cond delay="0"/>
                                          </p:stCondLst>
                                        </p:cTn>
                                        <p:tgtEl>
                                          <p:spTgt spid="268311"/>
                                        </p:tgtEl>
                                        <p:attrNameLst>
                                          <p:attrName>style.visibility</p:attrName>
                                        </p:attrNameLst>
                                      </p:cBhvr>
                                      <p:to>
                                        <p:strVal val="visible"/>
                                      </p:to>
                                    </p:set>
                                    <p:animEffect transition="in" filter="wipe(left)">
                                      <p:cBhvr>
                                        <p:cTn id="334" dur="500"/>
                                        <p:tgtEl>
                                          <p:spTgt spid="268311"/>
                                        </p:tgtEl>
                                      </p:cBhvr>
                                    </p:animEffect>
                                  </p:childTnLst>
                                </p:cTn>
                              </p:par>
                              <p:par>
                                <p:cTn id="335" presetID="22" presetClass="entr" presetSubtype="8" fill="hold" grpId="0" nodeType="withEffect">
                                  <p:stCondLst>
                                    <p:cond delay="0"/>
                                  </p:stCondLst>
                                  <p:childTnLst>
                                    <p:set>
                                      <p:cBhvr>
                                        <p:cTn id="336" dur="1" fill="hold">
                                          <p:stCondLst>
                                            <p:cond delay="0"/>
                                          </p:stCondLst>
                                        </p:cTn>
                                        <p:tgtEl>
                                          <p:spTgt spid="268310"/>
                                        </p:tgtEl>
                                        <p:attrNameLst>
                                          <p:attrName>style.visibility</p:attrName>
                                        </p:attrNameLst>
                                      </p:cBhvr>
                                      <p:to>
                                        <p:strVal val="visible"/>
                                      </p:to>
                                    </p:set>
                                    <p:animEffect transition="in" filter="wipe(left)">
                                      <p:cBhvr>
                                        <p:cTn id="337" dur="500"/>
                                        <p:tgtEl>
                                          <p:spTgt spid="268310"/>
                                        </p:tgtEl>
                                      </p:cBhvr>
                                    </p:animEffect>
                                  </p:childTnLst>
                                </p:cTn>
                              </p:par>
                              <p:par>
                                <p:cTn id="338" presetID="22" presetClass="entr" presetSubtype="8" fill="hold" grpId="0" nodeType="withEffect">
                                  <p:stCondLst>
                                    <p:cond delay="0"/>
                                  </p:stCondLst>
                                  <p:childTnLst>
                                    <p:set>
                                      <p:cBhvr>
                                        <p:cTn id="339" dur="1" fill="hold">
                                          <p:stCondLst>
                                            <p:cond delay="0"/>
                                          </p:stCondLst>
                                        </p:cTn>
                                        <p:tgtEl>
                                          <p:spTgt spid="268312"/>
                                        </p:tgtEl>
                                        <p:attrNameLst>
                                          <p:attrName>style.visibility</p:attrName>
                                        </p:attrNameLst>
                                      </p:cBhvr>
                                      <p:to>
                                        <p:strVal val="visible"/>
                                      </p:to>
                                    </p:set>
                                    <p:animEffect transition="in" filter="wipe(left)">
                                      <p:cBhvr>
                                        <p:cTn id="340" dur="500"/>
                                        <p:tgtEl>
                                          <p:spTgt spid="268312"/>
                                        </p:tgtEl>
                                      </p:cBhvr>
                                    </p:animEffect>
                                  </p:childTnLst>
                                </p:cTn>
                              </p:par>
                              <p:par>
                                <p:cTn id="341" presetID="22" presetClass="entr" presetSubtype="8" fill="hold" grpId="0" nodeType="withEffect">
                                  <p:stCondLst>
                                    <p:cond delay="0"/>
                                  </p:stCondLst>
                                  <p:childTnLst>
                                    <p:set>
                                      <p:cBhvr>
                                        <p:cTn id="342" dur="1" fill="hold">
                                          <p:stCondLst>
                                            <p:cond delay="0"/>
                                          </p:stCondLst>
                                        </p:cTn>
                                        <p:tgtEl>
                                          <p:spTgt spid="268314"/>
                                        </p:tgtEl>
                                        <p:attrNameLst>
                                          <p:attrName>style.visibility</p:attrName>
                                        </p:attrNameLst>
                                      </p:cBhvr>
                                      <p:to>
                                        <p:strVal val="visible"/>
                                      </p:to>
                                    </p:set>
                                    <p:animEffect transition="in" filter="wipe(left)">
                                      <p:cBhvr>
                                        <p:cTn id="343" dur="500"/>
                                        <p:tgtEl>
                                          <p:spTgt spid="268314"/>
                                        </p:tgtEl>
                                      </p:cBhvr>
                                    </p:animEffect>
                                  </p:childTnLst>
                                </p:cTn>
                              </p:par>
                              <p:par>
                                <p:cTn id="344" presetID="22" presetClass="entr" presetSubtype="8" fill="hold" grpId="0" nodeType="withEffect">
                                  <p:stCondLst>
                                    <p:cond delay="0"/>
                                  </p:stCondLst>
                                  <p:childTnLst>
                                    <p:set>
                                      <p:cBhvr>
                                        <p:cTn id="345" dur="1" fill="hold">
                                          <p:stCondLst>
                                            <p:cond delay="0"/>
                                          </p:stCondLst>
                                        </p:cTn>
                                        <p:tgtEl>
                                          <p:spTgt spid="268313"/>
                                        </p:tgtEl>
                                        <p:attrNameLst>
                                          <p:attrName>style.visibility</p:attrName>
                                        </p:attrNameLst>
                                      </p:cBhvr>
                                      <p:to>
                                        <p:strVal val="visible"/>
                                      </p:to>
                                    </p:set>
                                    <p:animEffect transition="in" filter="wipe(left)">
                                      <p:cBhvr>
                                        <p:cTn id="346" dur="500"/>
                                        <p:tgtEl>
                                          <p:spTgt spid="268313"/>
                                        </p:tgtEl>
                                      </p:cBhvr>
                                    </p:animEffect>
                                  </p:childTnLst>
                                </p:cTn>
                              </p:par>
                              <p:par>
                                <p:cTn id="347" presetID="22" presetClass="entr" presetSubtype="8" fill="hold" grpId="0" nodeType="withEffect">
                                  <p:stCondLst>
                                    <p:cond delay="0"/>
                                  </p:stCondLst>
                                  <p:childTnLst>
                                    <p:set>
                                      <p:cBhvr>
                                        <p:cTn id="348" dur="1" fill="hold">
                                          <p:stCondLst>
                                            <p:cond delay="0"/>
                                          </p:stCondLst>
                                        </p:cTn>
                                        <p:tgtEl>
                                          <p:spTgt spid="268316"/>
                                        </p:tgtEl>
                                        <p:attrNameLst>
                                          <p:attrName>style.visibility</p:attrName>
                                        </p:attrNameLst>
                                      </p:cBhvr>
                                      <p:to>
                                        <p:strVal val="visible"/>
                                      </p:to>
                                    </p:set>
                                    <p:animEffect transition="in" filter="wipe(left)">
                                      <p:cBhvr>
                                        <p:cTn id="349" dur="500"/>
                                        <p:tgtEl>
                                          <p:spTgt spid="268316"/>
                                        </p:tgtEl>
                                      </p:cBhvr>
                                    </p:animEffect>
                                  </p:childTnLst>
                                </p:cTn>
                              </p:par>
                              <p:par>
                                <p:cTn id="350" presetID="22" presetClass="entr" presetSubtype="8" fill="hold" grpId="0" nodeType="withEffect">
                                  <p:stCondLst>
                                    <p:cond delay="0"/>
                                  </p:stCondLst>
                                  <p:childTnLst>
                                    <p:set>
                                      <p:cBhvr>
                                        <p:cTn id="351" dur="1" fill="hold">
                                          <p:stCondLst>
                                            <p:cond delay="0"/>
                                          </p:stCondLst>
                                        </p:cTn>
                                        <p:tgtEl>
                                          <p:spTgt spid="268315"/>
                                        </p:tgtEl>
                                        <p:attrNameLst>
                                          <p:attrName>style.visibility</p:attrName>
                                        </p:attrNameLst>
                                      </p:cBhvr>
                                      <p:to>
                                        <p:strVal val="visible"/>
                                      </p:to>
                                    </p:set>
                                    <p:animEffect transition="in" filter="wipe(left)">
                                      <p:cBhvr>
                                        <p:cTn id="352" dur="500"/>
                                        <p:tgtEl>
                                          <p:spTgt spid="268315"/>
                                        </p:tgtEl>
                                      </p:cBhvr>
                                    </p:animEffect>
                                  </p:childTnLst>
                                </p:cTn>
                              </p:par>
                              <p:par>
                                <p:cTn id="353" presetID="22" presetClass="entr" presetSubtype="8" fill="hold" grpId="0" nodeType="withEffect">
                                  <p:stCondLst>
                                    <p:cond delay="0"/>
                                  </p:stCondLst>
                                  <p:childTnLst>
                                    <p:set>
                                      <p:cBhvr>
                                        <p:cTn id="354" dur="1" fill="hold">
                                          <p:stCondLst>
                                            <p:cond delay="0"/>
                                          </p:stCondLst>
                                        </p:cTn>
                                        <p:tgtEl>
                                          <p:spTgt spid="268317"/>
                                        </p:tgtEl>
                                        <p:attrNameLst>
                                          <p:attrName>style.visibility</p:attrName>
                                        </p:attrNameLst>
                                      </p:cBhvr>
                                      <p:to>
                                        <p:strVal val="visible"/>
                                      </p:to>
                                    </p:set>
                                    <p:animEffect transition="in" filter="wipe(left)">
                                      <p:cBhvr>
                                        <p:cTn id="355" dur="500"/>
                                        <p:tgtEl>
                                          <p:spTgt spid="268317"/>
                                        </p:tgtEl>
                                      </p:cBhvr>
                                    </p:animEffect>
                                  </p:childTnLst>
                                </p:cTn>
                              </p:par>
                              <p:par>
                                <p:cTn id="356" presetID="22" presetClass="entr" presetSubtype="8" fill="hold" grpId="0" nodeType="withEffect">
                                  <p:stCondLst>
                                    <p:cond delay="0"/>
                                  </p:stCondLst>
                                  <p:childTnLst>
                                    <p:set>
                                      <p:cBhvr>
                                        <p:cTn id="357" dur="1" fill="hold">
                                          <p:stCondLst>
                                            <p:cond delay="0"/>
                                          </p:stCondLst>
                                        </p:cTn>
                                        <p:tgtEl>
                                          <p:spTgt spid="268318"/>
                                        </p:tgtEl>
                                        <p:attrNameLst>
                                          <p:attrName>style.visibility</p:attrName>
                                        </p:attrNameLst>
                                      </p:cBhvr>
                                      <p:to>
                                        <p:strVal val="visible"/>
                                      </p:to>
                                    </p:set>
                                    <p:animEffect transition="in" filter="wipe(left)">
                                      <p:cBhvr>
                                        <p:cTn id="358" dur="500"/>
                                        <p:tgtEl>
                                          <p:spTgt spid="268318"/>
                                        </p:tgtEl>
                                      </p:cBhvr>
                                    </p:animEffect>
                                  </p:childTnLst>
                                </p:cTn>
                              </p:par>
                            </p:childTnLst>
                          </p:cTn>
                        </p:par>
                        <p:par>
                          <p:cTn id="359" fill="hold" nodeType="afterGroup">
                            <p:stCondLst>
                              <p:cond delay="500"/>
                            </p:stCondLst>
                            <p:childTnLst>
                              <p:par>
                                <p:cTn id="360" presetID="22" presetClass="entr" presetSubtype="4" fill="hold" grpId="0" nodeType="afterEffect">
                                  <p:stCondLst>
                                    <p:cond delay="0"/>
                                  </p:stCondLst>
                                  <p:childTnLst>
                                    <p:set>
                                      <p:cBhvr>
                                        <p:cTn id="361" dur="1" fill="hold">
                                          <p:stCondLst>
                                            <p:cond delay="0"/>
                                          </p:stCondLst>
                                        </p:cTn>
                                        <p:tgtEl>
                                          <p:spTgt spid="268308"/>
                                        </p:tgtEl>
                                        <p:attrNameLst>
                                          <p:attrName>style.visibility</p:attrName>
                                        </p:attrNameLst>
                                      </p:cBhvr>
                                      <p:to>
                                        <p:strVal val="visible"/>
                                      </p:to>
                                    </p:set>
                                    <p:animEffect transition="in" filter="wipe(down)">
                                      <p:cBhvr>
                                        <p:cTn id="362" dur="500"/>
                                        <p:tgtEl>
                                          <p:spTgt spid="268308"/>
                                        </p:tgtEl>
                                      </p:cBhvr>
                                    </p:animEffect>
                                  </p:childTnLst>
                                </p:cTn>
                              </p:par>
                              <p:par>
                                <p:cTn id="363" presetID="22" presetClass="entr" presetSubtype="4" fill="hold" grpId="0" nodeType="withEffect">
                                  <p:stCondLst>
                                    <p:cond delay="0"/>
                                  </p:stCondLst>
                                  <p:childTnLst>
                                    <p:set>
                                      <p:cBhvr>
                                        <p:cTn id="364" dur="1" fill="hold">
                                          <p:stCondLst>
                                            <p:cond delay="0"/>
                                          </p:stCondLst>
                                        </p:cTn>
                                        <p:tgtEl>
                                          <p:spTgt spid="268362"/>
                                        </p:tgtEl>
                                        <p:attrNameLst>
                                          <p:attrName>style.visibility</p:attrName>
                                        </p:attrNameLst>
                                      </p:cBhvr>
                                      <p:to>
                                        <p:strVal val="visible"/>
                                      </p:to>
                                    </p:set>
                                    <p:animEffect transition="in" filter="wipe(down)">
                                      <p:cBhvr>
                                        <p:cTn id="365" dur="500"/>
                                        <p:tgtEl>
                                          <p:spTgt spid="268362"/>
                                        </p:tgtEl>
                                      </p:cBhvr>
                                    </p:animEffect>
                                  </p:childTnLst>
                                </p:cTn>
                              </p:par>
                              <p:par>
                                <p:cTn id="366" presetID="22" presetClass="entr" presetSubtype="4" fill="hold" grpId="0" nodeType="withEffect">
                                  <p:stCondLst>
                                    <p:cond delay="0"/>
                                  </p:stCondLst>
                                  <p:childTnLst>
                                    <p:set>
                                      <p:cBhvr>
                                        <p:cTn id="367" dur="1" fill="hold">
                                          <p:stCondLst>
                                            <p:cond delay="0"/>
                                          </p:stCondLst>
                                        </p:cTn>
                                        <p:tgtEl>
                                          <p:spTgt spid="268409"/>
                                        </p:tgtEl>
                                        <p:attrNameLst>
                                          <p:attrName>style.visibility</p:attrName>
                                        </p:attrNameLst>
                                      </p:cBhvr>
                                      <p:to>
                                        <p:strVal val="visible"/>
                                      </p:to>
                                    </p:set>
                                    <p:animEffect transition="in" filter="wipe(down)">
                                      <p:cBhvr>
                                        <p:cTn id="368" dur="500"/>
                                        <p:tgtEl>
                                          <p:spTgt spid="268409"/>
                                        </p:tgtEl>
                                      </p:cBhvr>
                                    </p:animEffect>
                                  </p:childTnLst>
                                </p:cTn>
                              </p:par>
                              <p:par>
                                <p:cTn id="369" presetID="22" presetClass="entr" presetSubtype="4" fill="hold" grpId="0" nodeType="withEffect">
                                  <p:stCondLst>
                                    <p:cond delay="0"/>
                                  </p:stCondLst>
                                  <p:childTnLst>
                                    <p:set>
                                      <p:cBhvr>
                                        <p:cTn id="370" dur="1" fill="hold">
                                          <p:stCondLst>
                                            <p:cond delay="0"/>
                                          </p:stCondLst>
                                        </p:cTn>
                                        <p:tgtEl>
                                          <p:spTgt spid="268363"/>
                                        </p:tgtEl>
                                        <p:attrNameLst>
                                          <p:attrName>style.visibility</p:attrName>
                                        </p:attrNameLst>
                                      </p:cBhvr>
                                      <p:to>
                                        <p:strVal val="visible"/>
                                      </p:to>
                                    </p:set>
                                    <p:animEffect transition="in" filter="wipe(down)">
                                      <p:cBhvr>
                                        <p:cTn id="371" dur="500"/>
                                        <p:tgtEl>
                                          <p:spTgt spid="268363"/>
                                        </p:tgtEl>
                                      </p:cBhvr>
                                    </p:animEffect>
                                  </p:childTnLst>
                                </p:cTn>
                              </p:par>
                              <p:par>
                                <p:cTn id="372" presetID="22" presetClass="entr" presetSubtype="4" fill="hold" grpId="0" nodeType="withEffect">
                                  <p:stCondLst>
                                    <p:cond delay="0"/>
                                  </p:stCondLst>
                                  <p:childTnLst>
                                    <p:set>
                                      <p:cBhvr>
                                        <p:cTn id="373" dur="1" fill="hold">
                                          <p:stCondLst>
                                            <p:cond delay="0"/>
                                          </p:stCondLst>
                                        </p:cTn>
                                        <p:tgtEl>
                                          <p:spTgt spid="268408"/>
                                        </p:tgtEl>
                                        <p:attrNameLst>
                                          <p:attrName>style.visibility</p:attrName>
                                        </p:attrNameLst>
                                      </p:cBhvr>
                                      <p:to>
                                        <p:strVal val="visible"/>
                                      </p:to>
                                    </p:set>
                                    <p:animEffect transition="in" filter="wipe(down)">
                                      <p:cBhvr>
                                        <p:cTn id="374" dur="500"/>
                                        <p:tgtEl>
                                          <p:spTgt spid="268408"/>
                                        </p:tgtEl>
                                      </p:cBhvr>
                                    </p:animEffect>
                                  </p:childTnLst>
                                </p:cTn>
                              </p:par>
                              <p:par>
                                <p:cTn id="375" presetID="22" presetClass="entr" presetSubtype="4" fill="hold" grpId="0" nodeType="withEffect">
                                  <p:stCondLst>
                                    <p:cond delay="0"/>
                                  </p:stCondLst>
                                  <p:childTnLst>
                                    <p:set>
                                      <p:cBhvr>
                                        <p:cTn id="376" dur="1" fill="hold">
                                          <p:stCondLst>
                                            <p:cond delay="0"/>
                                          </p:stCondLst>
                                        </p:cTn>
                                        <p:tgtEl>
                                          <p:spTgt spid="268364"/>
                                        </p:tgtEl>
                                        <p:attrNameLst>
                                          <p:attrName>style.visibility</p:attrName>
                                        </p:attrNameLst>
                                      </p:cBhvr>
                                      <p:to>
                                        <p:strVal val="visible"/>
                                      </p:to>
                                    </p:set>
                                    <p:animEffect transition="in" filter="wipe(down)">
                                      <p:cBhvr>
                                        <p:cTn id="377" dur="500"/>
                                        <p:tgtEl>
                                          <p:spTgt spid="268364"/>
                                        </p:tgtEl>
                                      </p:cBhvr>
                                    </p:animEffect>
                                  </p:childTnLst>
                                </p:cTn>
                              </p:par>
                              <p:par>
                                <p:cTn id="378" presetID="22" presetClass="entr" presetSubtype="4" fill="hold" grpId="0" nodeType="withEffect">
                                  <p:stCondLst>
                                    <p:cond delay="0"/>
                                  </p:stCondLst>
                                  <p:childTnLst>
                                    <p:set>
                                      <p:cBhvr>
                                        <p:cTn id="379" dur="1" fill="hold">
                                          <p:stCondLst>
                                            <p:cond delay="0"/>
                                          </p:stCondLst>
                                        </p:cTn>
                                        <p:tgtEl>
                                          <p:spTgt spid="268407"/>
                                        </p:tgtEl>
                                        <p:attrNameLst>
                                          <p:attrName>style.visibility</p:attrName>
                                        </p:attrNameLst>
                                      </p:cBhvr>
                                      <p:to>
                                        <p:strVal val="visible"/>
                                      </p:to>
                                    </p:set>
                                    <p:animEffect transition="in" filter="wipe(down)">
                                      <p:cBhvr>
                                        <p:cTn id="380" dur="500"/>
                                        <p:tgtEl>
                                          <p:spTgt spid="268407"/>
                                        </p:tgtEl>
                                      </p:cBhvr>
                                    </p:animEffect>
                                  </p:childTnLst>
                                </p:cTn>
                              </p:par>
                              <p:par>
                                <p:cTn id="381" presetID="22" presetClass="entr" presetSubtype="4" fill="hold" grpId="0" nodeType="withEffect">
                                  <p:stCondLst>
                                    <p:cond delay="0"/>
                                  </p:stCondLst>
                                  <p:childTnLst>
                                    <p:set>
                                      <p:cBhvr>
                                        <p:cTn id="382" dur="1" fill="hold">
                                          <p:stCondLst>
                                            <p:cond delay="0"/>
                                          </p:stCondLst>
                                        </p:cTn>
                                        <p:tgtEl>
                                          <p:spTgt spid="268365"/>
                                        </p:tgtEl>
                                        <p:attrNameLst>
                                          <p:attrName>style.visibility</p:attrName>
                                        </p:attrNameLst>
                                      </p:cBhvr>
                                      <p:to>
                                        <p:strVal val="visible"/>
                                      </p:to>
                                    </p:set>
                                    <p:animEffect transition="in" filter="wipe(down)">
                                      <p:cBhvr>
                                        <p:cTn id="383" dur="500"/>
                                        <p:tgtEl>
                                          <p:spTgt spid="268365"/>
                                        </p:tgtEl>
                                      </p:cBhvr>
                                    </p:animEffect>
                                  </p:childTnLst>
                                </p:cTn>
                              </p:par>
                              <p:par>
                                <p:cTn id="384" presetID="22" presetClass="entr" presetSubtype="4" fill="hold" grpId="0" nodeType="withEffect">
                                  <p:stCondLst>
                                    <p:cond delay="0"/>
                                  </p:stCondLst>
                                  <p:childTnLst>
                                    <p:set>
                                      <p:cBhvr>
                                        <p:cTn id="385" dur="1" fill="hold">
                                          <p:stCondLst>
                                            <p:cond delay="0"/>
                                          </p:stCondLst>
                                        </p:cTn>
                                        <p:tgtEl>
                                          <p:spTgt spid="268366"/>
                                        </p:tgtEl>
                                        <p:attrNameLst>
                                          <p:attrName>style.visibility</p:attrName>
                                        </p:attrNameLst>
                                      </p:cBhvr>
                                      <p:to>
                                        <p:strVal val="visible"/>
                                      </p:to>
                                    </p:set>
                                    <p:animEffect transition="in" filter="wipe(down)">
                                      <p:cBhvr>
                                        <p:cTn id="386" dur="500"/>
                                        <p:tgtEl>
                                          <p:spTgt spid="268366"/>
                                        </p:tgtEl>
                                      </p:cBhvr>
                                    </p:animEffect>
                                  </p:childTnLst>
                                </p:cTn>
                              </p:par>
                              <p:par>
                                <p:cTn id="387" presetID="22" presetClass="entr" presetSubtype="4" fill="hold" grpId="0" nodeType="withEffect">
                                  <p:stCondLst>
                                    <p:cond delay="0"/>
                                  </p:stCondLst>
                                  <p:childTnLst>
                                    <p:set>
                                      <p:cBhvr>
                                        <p:cTn id="388" dur="1" fill="hold">
                                          <p:stCondLst>
                                            <p:cond delay="0"/>
                                          </p:stCondLst>
                                        </p:cTn>
                                        <p:tgtEl>
                                          <p:spTgt spid="268406"/>
                                        </p:tgtEl>
                                        <p:attrNameLst>
                                          <p:attrName>style.visibility</p:attrName>
                                        </p:attrNameLst>
                                      </p:cBhvr>
                                      <p:to>
                                        <p:strVal val="visible"/>
                                      </p:to>
                                    </p:set>
                                    <p:animEffect transition="in" filter="wipe(down)">
                                      <p:cBhvr>
                                        <p:cTn id="389" dur="500"/>
                                        <p:tgtEl>
                                          <p:spTgt spid="268406"/>
                                        </p:tgtEl>
                                      </p:cBhvr>
                                    </p:animEffect>
                                  </p:childTnLst>
                                </p:cTn>
                              </p:par>
                              <p:par>
                                <p:cTn id="390" presetID="22" presetClass="entr" presetSubtype="4" fill="hold" grpId="0" nodeType="withEffect">
                                  <p:stCondLst>
                                    <p:cond delay="0"/>
                                  </p:stCondLst>
                                  <p:childTnLst>
                                    <p:set>
                                      <p:cBhvr>
                                        <p:cTn id="391" dur="1" fill="hold">
                                          <p:stCondLst>
                                            <p:cond delay="0"/>
                                          </p:stCondLst>
                                        </p:cTn>
                                        <p:tgtEl>
                                          <p:spTgt spid="268405"/>
                                        </p:tgtEl>
                                        <p:attrNameLst>
                                          <p:attrName>style.visibility</p:attrName>
                                        </p:attrNameLst>
                                      </p:cBhvr>
                                      <p:to>
                                        <p:strVal val="visible"/>
                                      </p:to>
                                    </p:set>
                                    <p:animEffect transition="in" filter="wipe(down)">
                                      <p:cBhvr>
                                        <p:cTn id="392" dur="500"/>
                                        <p:tgtEl>
                                          <p:spTgt spid="268405"/>
                                        </p:tgtEl>
                                      </p:cBhvr>
                                    </p:animEffect>
                                  </p:childTnLst>
                                </p:cTn>
                              </p:par>
                              <p:par>
                                <p:cTn id="393" presetID="22" presetClass="entr" presetSubtype="4" fill="hold" grpId="0" nodeType="withEffect">
                                  <p:stCondLst>
                                    <p:cond delay="0"/>
                                  </p:stCondLst>
                                  <p:childTnLst>
                                    <p:set>
                                      <p:cBhvr>
                                        <p:cTn id="394" dur="1" fill="hold">
                                          <p:stCondLst>
                                            <p:cond delay="0"/>
                                          </p:stCondLst>
                                        </p:cTn>
                                        <p:tgtEl>
                                          <p:spTgt spid="268367"/>
                                        </p:tgtEl>
                                        <p:attrNameLst>
                                          <p:attrName>style.visibility</p:attrName>
                                        </p:attrNameLst>
                                      </p:cBhvr>
                                      <p:to>
                                        <p:strVal val="visible"/>
                                      </p:to>
                                    </p:set>
                                    <p:animEffect transition="in" filter="wipe(down)">
                                      <p:cBhvr>
                                        <p:cTn id="395" dur="500"/>
                                        <p:tgtEl>
                                          <p:spTgt spid="268367"/>
                                        </p:tgtEl>
                                      </p:cBhvr>
                                    </p:animEffect>
                                  </p:childTnLst>
                                </p:cTn>
                              </p:par>
                              <p:par>
                                <p:cTn id="396" presetID="22" presetClass="entr" presetSubtype="4" fill="hold" grpId="0" nodeType="withEffect">
                                  <p:stCondLst>
                                    <p:cond delay="0"/>
                                  </p:stCondLst>
                                  <p:childTnLst>
                                    <p:set>
                                      <p:cBhvr>
                                        <p:cTn id="397" dur="1" fill="hold">
                                          <p:stCondLst>
                                            <p:cond delay="0"/>
                                          </p:stCondLst>
                                        </p:cTn>
                                        <p:tgtEl>
                                          <p:spTgt spid="268404"/>
                                        </p:tgtEl>
                                        <p:attrNameLst>
                                          <p:attrName>style.visibility</p:attrName>
                                        </p:attrNameLst>
                                      </p:cBhvr>
                                      <p:to>
                                        <p:strVal val="visible"/>
                                      </p:to>
                                    </p:set>
                                    <p:animEffect transition="in" filter="wipe(down)">
                                      <p:cBhvr>
                                        <p:cTn id="398" dur="500"/>
                                        <p:tgtEl>
                                          <p:spTgt spid="268404"/>
                                        </p:tgtEl>
                                      </p:cBhvr>
                                    </p:animEffect>
                                  </p:childTnLst>
                                </p:cTn>
                              </p:par>
                              <p:par>
                                <p:cTn id="399" presetID="22" presetClass="entr" presetSubtype="4" fill="hold" grpId="0" nodeType="withEffect">
                                  <p:stCondLst>
                                    <p:cond delay="0"/>
                                  </p:stCondLst>
                                  <p:childTnLst>
                                    <p:set>
                                      <p:cBhvr>
                                        <p:cTn id="400" dur="1" fill="hold">
                                          <p:stCondLst>
                                            <p:cond delay="0"/>
                                          </p:stCondLst>
                                        </p:cTn>
                                        <p:tgtEl>
                                          <p:spTgt spid="268368"/>
                                        </p:tgtEl>
                                        <p:attrNameLst>
                                          <p:attrName>style.visibility</p:attrName>
                                        </p:attrNameLst>
                                      </p:cBhvr>
                                      <p:to>
                                        <p:strVal val="visible"/>
                                      </p:to>
                                    </p:set>
                                    <p:animEffect transition="in" filter="wipe(down)">
                                      <p:cBhvr>
                                        <p:cTn id="401" dur="500"/>
                                        <p:tgtEl>
                                          <p:spTgt spid="268368"/>
                                        </p:tgtEl>
                                      </p:cBhvr>
                                    </p:animEffect>
                                  </p:childTnLst>
                                </p:cTn>
                              </p:par>
                              <p:par>
                                <p:cTn id="402" presetID="22" presetClass="entr" presetSubtype="4" fill="hold" grpId="0" nodeType="withEffect">
                                  <p:stCondLst>
                                    <p:cond delay="0"/>
                                  </p:stCondLst>
                                  <p:childTnLst>
                                    <p:set>
                                      <p:cBhvr>
                                        <p:cTn id="403" dur="1" fill="hold">
                                          <p:stCondLst>
                                            <p:cond delay="0"/>
                                          </p:stCondLst>
                                        </p:cTn>
                                        <p:tgtEl>
                                          <p:spTgt spid="268369"/>
                                        </p:tgtEl>
                                        <p:attrNameLst>
                                          <p:attrName>style.visibility</p:attrName>
                                        </p:attrNameLst>
                                      </p:cBhvr>
                                      <p:to>
                                        <p:strVal val="visible"/>
                                      </p:to>
                                    </p:set>
                                    <p:animEffect transition="in" filter="wipe(down)">
                                      <p:cBhvr>
                                        <p:cTn id="404" dur="500"/>
                                        <p:tgtEl>
                                          <p:spTgt spid="268369"/>
                                        </p:tgtEl>
                                      </p:cBhvr>
                                    </p:animEffect>
                                  </p:childTnLst>
                                </p:cTn>
                              </p:par>
                              <p:par>
                                <p:cTn id="405" presetID="22" presetClass="entr" presetSubtype="4" fill="hold" grpId="0" nodeType="withEffect">
                                  <p:stCondLst>
                                    <p:cond delay="0"/>
                                  </p:stCondLst>
                                  <p:childTnLst>
                                    <p:set>
                                      <p:cBhvr>
                                        <p:cTn id="406" dur="1" fill="hold">
                                          <p:stCondLst>
                                            <p:cond delay="0"/>
                                          </p:stCondLst>
                                        </p:cTn>
                                        <p:tgtEl>
                                          <p:spTgt spid="268403"/>
                                        </p:tgtEl>
                                        <p:attrNameLst>
                                          <p:attrName>style.visibility</p:attrName>
                                        </p:attrNameLst>
                                      </p:cBhvr>
                                      <p:to>
                                        <p:strVal val="visible"/>
                                      </p:to>
                                    </p:set>
                                    <p:animEffect transition="in" filter="wipe(down)">
                                      <p:cBhvr>
                                        <p:cTn id="407" dur="500"/>
                                        <p:tgtEl>
                                          <p:spTgt spid="268403"/>
                                        </p:tgtEl>
                                      </p:cBhvr>
                                    </p:animEffect>
                                  </p:childTnLst>
                                </p:cTn>
                              </p:par>
                              <p:par>
                                <p:cTn id="408" presetID="22" presetClass="entr" presetSubtype="4" fill="hold" grpId="0" nodeType="withEffect">
                                  <p:stCondLst>
                                    <p:cond delay="0"/>
                                  </p:stCondLst>
                                  <p:childTnLst>
                                    <p:set>
                                      <p:cBhvr>
                                        <p:cTn id="409" dur="1" fill="hold">
                                          <p:stCondLst>
                                            <p:cond delay="0"/>
                                          </p:stCondLst>
                                        </p:cTn>
                                        <p:tgtEl>
                                          <p:spTgt spid="268402"/>
                                        </p:tgtEl>
                                        <p:attrNameLst>
                                          <p:attrName>style.visibility</p:attrName>
                                        </p:attrNameLst>
                                      </p:cBhvr>
                                      <p:to>
                                        <p:strVal val="visible"/>
                                      </p:to>
                                    </p:set>
                                    <p:animEffect transition="in" filter="wipe(down)">
                                      <p:cBhvr>
                                        <p:cTn id="410" dur="500"/>
                                        <p:tgtEl>
                                          <p:spTgt spid="268402"/>
                                        </p:tgtEl>
                                      </p:cBhvr>
                                    </p:animEffect>
                                  </p:childTnLst>
                                </p:cTn>
                              </p:par>
                              <p:par>
                                <p:cTn id="411" presetID="22" presetClass="entr" presetSubtype="4" fill="hold" grpId="0" nodeType="withEffect">
                                  <p:stCondLst>
                                    <p:cond delay="0"/>
                                  </p:stCondLst>
                                  <p:childTnLst>
                                    <p:set>
                                      <p:cBhvr>
                                        <p:cTn id="412" dur="1" fill="hold">
                                          <p:stCondLst>
                                            <p:cond delay="0"/>
                                          </p:stCondLst>
                                        </p:cTn>
                                        <p:tgtEl>
                                          <p:spTgt spid="268370"/>
                                        </p:tgtEl>
                                        <p:attrNameLst>
                                          <p:attrName>style.visibility</p:attrName>
                                        </p:attrNameLst>
                                      </p:cBhvr>
                                      <p:to>
                                        <p:strVal val="visible"/>
                                      </p:to>
                                    </p:set>
                                    <p:animEffect transition="in" filter="wipe(down)">
                                      <p:cBhvr>
                                        <p:cTn id="413" dur="500"/>
                                        <p:tgtEl>
                                          <p:spTgt spid="268370"/>
                                        </p:tgtEl>
                                      </p:cBhvr>
                                    </p:animEffect>
                                  </p:childTnLst>
                                </p:cTn>
                              </p:par>
                              <p:par>
                                <p:cTn id="414" presetID="22" presetClass="entr" presetSubtype="4" fill="hold" grpId="0" nodeType="withEffect">
                                  <p:stCondLst>
                                    <p:cond delay="0"/>
                                  </p:stCondLst>
                                  <p:childTnLst>
                                    <p:set>
                                      <p:cBhvr>
                                        <p:cTn id="415" dur="1" fill="hold">
                                          <p:stCondLst>
                                            <p:cond delay="0"/>
                                          </p:stCondLst>
                                        </p:cTn>
                                        <p:tgtEl>
                                          <p:spTgt spid="268371"/>
                                        </p:tgtEl>
                                        <p:attrNameLst>
                                          <p:attrName>style.visibility</p:attrName>
                                        </p:attrNameLst>
                                      </p:cBhvr>
                                      <p:to>
                                        <p:strVal val="visible"/>
                                      </p:to>
                                    </p:set>
                                    <p:animEffect transition="in" filter="wipe(down)">
                                      <p:cBhvr>
                                        <p:cTn id="416" dur="500"/>
                                        <p:tgtEl>
                                          <p:spTgt spid="268371"/>
                                        </p:tgtEl>
                                      </p:cBhvr>
                                    </p:animEffect>
                                  </p:childTnLst>
                                </p:cTn>
                              </p:par>
                              <p:par>
                                <p:cTn id="417" presetID="22" presetClass="entr" presetSubtype="4" fill="hold" grpId="0" nodeType="withEffect">
                                  <p:stCondLst>
                                    <p:cond delay="0"/>
                                  </p:stCondLst>
                                  <p:childTnLst>
                                    <p:set>
                                      <p:cBhvr>
                                        <p:cTn id="418" dur="1" fill="hold">
                                          <p:stCondLst>
                                            <p:cond delay="0"/>
                                          </p:stCondLst>
                                        </p:cTn>
                                        <p:tgtEl>
                                          <p:spTgt spid="268411"/>
                                        </p:tgtEl>
                                        <p:attrNameLst>
                                          <p:attrName>style.visibility</p:attrName>
                                        </p:attrNameLst>
                                      </p:cBhvr>
                                      <p:to>
                                        <p:strVal val="visible"/>
                                      </p:to>
                                    </p:set>
                                    <p:animEffect transition="in" filter="wipe(down)">
                                      <p:cBhvr>
                                        <p:cTn id="419" dur="500"/>
                                        <p:tgtEl>
                                          <p:spTgt spid="268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2" grpId="0" animBg="1"/>
      <p:bldP spid="268294" grpId="0" animBg="1"/>
      <p:bldP spid="268295" grpId="0" animBg="1"/>
      <p:bldP spid="268296" grpId="0" animBg="1"/>
      <p:bldP spid="268297" grpId="0" animBg="1"/>
      <p:bldP spid="268298" grpId="0" animBg="1"/>
      <p:bldP spid="268300" grpId="0" animBg="1"/>
      <p:bldP spid="268301" grpId="0" animBg="1"/>
      <p:bldP spid="268302" grpId="0" animBg="1"/>
      <p:bldP spid="268303" grpId="0" animBg="1"/>
      <p:bldP spid="268304" grpId="0" animBg="1"/>
      <p:bldP spid="268305" grpId="0" animBg="1"/>
      <p:bldP spid="268306" grpId="0" animBg="1"/>
      <p:bldP spid="268307" grpId="0" animBg="1"/>
      <p:bldP spid="268308" grpId="0" animBg="1"/>
      <p:bldP spid="268309" grpId="0" animBg="1"/>
      <p:bldP spid="268310" grpId="0" animBg="1"/>
      <p:bldP spid="268311" grpId="0" animBg="1"/>
      <p:bldP spid="268312" grpId="0" animBg="1"/>
      <p:bldP spid="268313" grpId="0" animBg="1"/>
      <p:bldP spid="268314" grpId="0" animBg="1"/>
      <p:bldP spid="268315" grpId="0" animBg="1"/>
      <p:bldP spid="268316" grpId="0" animBg="1"/>
      <p:bldP spid="268317" grpId="0" animBg="1"/>
      <p:bldP spid="268318" grpId="0" animBg="1"/>
      <p:bldP spid="268319" grpId="0" animBg="1"/>
      <p:bldP spid="268320" grpId="0" animBg="1"/>
      <p:bldP spid="268321" grpId="0" animBg="1"/>
      <p:bldP spid="268322" grpId="0" animBg="1"/>
      <p:bldP spid="268323" grpId="0" animBg="1"/>
      <p:bldP spid="268324" grpId="0" animBg="1"/>
      <p:bldP spid="268325" grpId="0" animBg="1"/>
      <p:bldP spid="268326" grpId="0" animBg="1"/>
      <p:bldP spid="268327" grpId="0" animBg="1"/>
      <p:bldP spid="268328" grpId="0" animBg="1"/>
      <p:bldP spid="268329" grpId="0" animBg="1"/>
      <p:bldP spid="268330" grpId="0" animBg="1"/>
      <p:bldP spid="268331" grpId="0" animBg="1"/>
      <p:bldP spid="268332" grpId="0" animBg="1"/>
      <p:bldP spid="268333" grpId="0" animBg="1"/>
      <p:bldP spid="268334" grpId="0" animBg="1"/>
      <p:bldP spid="268335" grpId="0" animBg="1"/>
      <p:bldP spid="268336" grpId="0" animBg="1"/>
      <p:bldP spid="268337" grpId="0" animBg="1"/>
      <p:bldP spid="268338" grpId="0" animBg="1"/>
      <p:bldP spid="268339" grpId="0" animBg="1"/>
      <p:bldP spid="268340" grpId="0" animBg="1"/>
      <p:bldP spid="268341" grpId="0" animBg="1"/>
      <p:bldP spid="268342" grpId="0" animBg="1"/>
      <p:bldP spid="268343" grpId="0" animBg="1"/>
      <p:bldP spid="268344" grpId="0" animBg="1"/>
      <p:bldP spid="268345" grpId="0" animBg="1"/>
      <p:bldP spid="268346" grpId="0" animBg="1"/>
      <p:bldP spid="268347" grpId="0" animBg="1"/>
      <p:bldP spid="268348" grpId="0" animBg="1"/>
      <p:bldP spid="268349" grpId="0" animBg="1"/>
      <p:bldP spid="268350" grpId="0" animBg="1"/>
      <p:bldP spid="268351" grpId="0" animBg="1"/>
      <p:bldP spid="268352" grpId="0" animBg="1"/>
      <p:bldP spid="268353" grpId="0" animBg="1"/>
      <p:bldP spid="268354" grpId="0" animBg="1"/>
      <p:bldP spid="268355" grpId="0" animBg="1"/>
      <p:bldP spid="268356" grpId="0" animBg="1"/>
      <p:bldP spid="268357" grpId="0" animBg="1"/>
      <p:bldP spid="268358" grpId="0" animBg="1"/>
      <p:bldP spid="268359" grpId="0" animBg="1"/>
      <p:bldP spid="268360" grpId="0" animBg="1"/>
      <p:bldP spid="268361" grpId="0" animBg="1"/>
      <p:bldP spid="268362" grpId="0" animBg="1"/>
      <p:bldP spid="268363" grpId="0" animBg="1"/>
      <p:bldP spid="268364" grpId="0" animBg="1"/>
      <p:bldP spid="268365" grpId="0" animBg="1"/>
      <p:bldP spid="268366" grpId="0" animBg="1"/>
      <p:bldP spid="268367" grpId="0" animBg="1"/>
      <p:bldP spid="268368" grpId="0" animBg="1"/>
      <p:bldP spid="268369" grpId="0" animBg="1"/>
      <p:bldP spid="268370" grpId="0" animBg="1"/>
      <p:bldP spid="268371" grpId="0" animBg="1"/>
      <p:bldP spid="268373" grpId="0" animBg="1"/>
      <p:bldP spid="268374" grpId="0" animBg="1"/>
      <p:bldP spid="268375" grpId="0" animBg="1"/>
      <p:bldP spid="268376" grpId="0" animBg="1"/>
      <p:bldP spid="268377" grpId="0" animBg="1"/>
      <p:bldP spid="268378" grpId="0" animBg="1"/>
      <p:bldP spid="268379" grpId="0" animBg="1"/>
      <p:bldP spid="268380" grpId="0" animBg="1"/>
      <p:bldP spid="268381" grpId="0" animBg="1"/>
      <p:bldP spid="268382" grpId="0" animBg="1"/>
      <p:bldP spid="268383" grpId="0" animBg="1"/>
      <p:bldP spid="268384" grpId="0" animBg="1"/>
      <p:bldP spid="268385" grpId="0" animBg="1"/>
      <p:bldP spid="268386" grpId="0" animBg="1"/>
      <p:bldP spid="268387" grpId="0" animBg="1"/>
      <p:bldP spid="268388" grpId="0" animBg="1"/>
      <p:bldP spid="268389" grpId="0" animBg="1"/>
      <p:bldP spid="268390" grpId="0" animBg="1"/>
      <p:bldP spid="268391" grpId="0" animBg="1"/>
      <p:bldP spid="268392" grpId="0" animBg="1"/>
      <p:bldP spid="268393" grpId="0" animBg="1"/>
      <p:bldP spid="268394" grpId="0" animBg="1"/>
      <p:bldP spid="268395" grpId="0" animBg="1"/>
      <p:bldP spid="268396" grpId="0" animBg="1"/>
      <p:bldP spid="268397" grpId="0" animBg="1"/>
      <p:bldP spid="268398" grpId="0" animBg="1"/>
      <p:bldP spid="268399" grpId="0" animBg="1"/>
      <p:bldP spid="268400" grpId="0" animBg="1"/>
      <p:bldP spid="268401" grpId="0" animBg="1"/>
      <p:bldP spid="268402" grpId="0" animBg="1"/>
      <p:bldP spid="268403" grpId="0" animBg="1"/>
      <p:bldP spid="268404" grpId="0" animBg="1"/>
      <p:bldP spid="268405" grpId="0" animBg="1"/>
      <p:bldP spid="268406" grpId="0" animBg="1"/>
      <p:bldP spid="268407" grpId="0" animBg="1"/>
      <p:bldP spid="268408" grpId="0" animBg="1"/>
      <p:bldP spid="268409" grpId="0" animBg="1"/>
      <p:bldP spid="268411" grpId="0" animBg="1"/>
      <p:bldP spid="268412" grpId="0" animBg="1"/>
      <p:bldP spid="268413" grpId="0" animBg="1"/>
      <p:bldP spid="268414" grpId="0" animBg="1"/>
      <p:bldP spid="268415" grpId="0" animBg="1"/>
      <p:bldP spid="268421" grpId="0" animBg="1"/>
      <p:bldP spid="268444" grpId="0"/>
      <p:bldP spid="268445" grpId="0"/>
      <p:bldP spid="268446" grpId="0"/>
      <p:bldP spid="2684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105" name="Picture 1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32656"/>
            <a:ext cx="7416824" cy="627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208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4D12EC24-B269-410E-803A-3E12C9B5BC9B}" type="slidenum">
              <a:rPr lang="en-US" altLang="zh-CN">
                <a:solidFill>
                  <a:prstClr val="black"/>
                </a:solidFill>
              </a:rPr>
              <a:pPr/>
              <a:t>21</a:t>
            </a:fld>
            <a:endParaRPr lang="en-US" altLang="zh-CN">
              <a:solidFill>
                <a:prstClr val="black"/>
              </a:solidFill>
            </a:endParaRPr>
          </a:p>
        </p:txBody>
      </p:sp>
      <p:pic>
        <p:nvPicPr>
          <p:cNvPr id="1319938" name="Picture 2" descr="002mo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388424" cy="684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16333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4DDC5B9C-D531-4F2D-A3B0-C551B690FE81}" type="slidenum">
              <a:rPr lang="en-US" altLang="zh-CN">
                <a:solidFill>
                  <a:prstClr val="black"/>
                </a:solidFill>
              </a:rPr>
              <a:pPr/>
              <a:t>22</a:t>
            </a:fld>
            <a:endParaRPr lang="en-US" altLang="zh-CN">
              <a:solidFill>
                <a:prstClr val="black"/>
              </a:solidFill>
            </a:endParaRPr>
          </a:p>
        </p:txBody>
      </p:sp>
      <p:pic>
        <p:nvPicPr>
          <p:cNvPr id="1321986" name="Picture 2" descr="003sc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36141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09432928-E5E7-423A-A491-36CB3619A50B}" type="slidenum">
              <a:rPr lang="en-US" altLang="zh-CN">
                <a:solidFill>
                  <a:prstClr val="black"/>
                </a:solidFill>
              </a:rPr>
              <a:pPr/>
              <a:t>23</a:t>
            </a:fld>
            <a:endParaRPr lang="en-US" altLang="zh-CN">
              <a:solidFill>
                <a:prstClr val="black"/>
              </a:solidFill>
            </a:endParaRPr>
          </a:p>
        </p:txBody>
      </p:sp>
      <p:pic>
        <p:nvPicPr>
          <p:cNvPr id="1324034" name="Picture 2" descr="004we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40595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3AA3B407-A49C-42ED-B217-8E167168DB20}" type="slidenum">
              <a:rPr lang="en-US" altLang="zh-CN">
                <a:solidFill>
                  <a:prstClr val="black"/>
                </a:solidFill>
              </a:rPr>
              <a:pPr/>
              <a:t>24</a:t>
            </a:fld>
            <a:endParaRPr lang="en-US" altLang="zh-CN">
              <a:solidFill>
                <a:prstClr val="black"/>
              </a:solidFill>
            </a:endParaRPr>
          </a:p>
        </p:txBody>
      </p:sp>
      <p:pic>
        <p:nvPicPr>
          <p:cNvPr id="1328130" name="Picture 2" descr="006mo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2460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8532813" y="6286500"/>
            <a:ext cx="611187" cy="457200"/>
          </a:xfrm>
          <a:prstGeom prst="rect">
            <a:avLst/>
          </a:prstGeom>
        </p:spPr>
        <p:txBody>
          <a:bodyPr/>
          <a:lstStyle/>
          <a:p>
            <a:fld id="{A1601D39-F39D-4D4C-BBE5-F96AB0983902}" type="slidenum">
              <a:rPr lang="en-US" altLang="zh-CN">
                <a:solidFill>
                  <a:prstClr val="black"/>
                </a:solidFill>
              </a:rPr>
              <a:pPr/>
              <a:t>25</a:t>
            </a:fld>
            <a:endParaRPr lang="en-US" altLang="zh-CN">
              <a:solidFill>
                <a:prstClr val="black"/>
              </a:solidFill>
            </a:endParaRPr>
          </a:p>
        </p:txBody>
      </p:sp>
      <p:pic>
        <p:nvPicPr>
          <p:cNvPr id="1330178" name="Picture 2" descr="0071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9088"/>
            <a:ext cx="7620000" cy="6219825"/>
          </a:xfrm>
          <a:prstGeom prst="rect">
            <a:avLst/>
          </a:prstGeom>
          <a:noFill/>
          <a:extLst>
            <a:ext uri="{909E8E84-426E-40DD-AFC4-6F175D3DCCD1}">
              <a14:hiddenFill xmlns:a14="http://schemas.microsoft.com/office/drawing/2010/main">
                <a:solidFill>
                  <a:srgbClr val="FFFFFF"/>
                </a:solidFill>
              </a14:hiddenFill>
            </a:ext>
          </a:extLst>
        </p:spPr>
      </p:pic>
      <p:pic>
        <p:nvPicPr>
          <p:cNvPr id="1330179" name="Picture 3" descr="007sc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722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2F8D6861-B347-42D0-936F-A1AECFB81923}" type="slidenum">
              <a:rPr lang="en-US" altLang="zh-CN">
                <a:solidFill>
                  <a:prstClr val="black"/>
                </a:solidFill>
              </a:rPr>
              <a:pPr/>
              <a:t>26</a:t>
            </a:fld>
            <a:endParaRPr lang="en-US" altLang="zh-CN">
              <a:solidFill>
                <a:prstClr val="black"/>
              </a:solidFill>
            </a:endParaRPr>
          </a:p>
        </p:txBody>
      </p:sp>
      <p:pic>
        <p:nvPicPr>
          <p:cNvPr id="1332226" name="Picture 2" descr="0081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53380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DFE34E95-26AF-46D8-8285-13CC56D11C06}" type="slidenum">
              <a:rPr lang="en-US" altLang="zh-CN">
                <a:solidFill>
                  <a:prstClr val="black"/>
                </a:solidFill>
              </a:rPr>
              <a:pPr/>
              <a:t>27</a:t>
            </a:fld>
            <a:endParaRPr lang="en-US" altLang="zh-CN">
              <a:solidFill>
                <a:prstClr val="black"/>
              </a:solidFill>
            </a:endParaRPr>
          </a:p>
        </p:txBody>
      </p:sp>
      <p:pic>
        <p:nvPicPr>
          <p:cNvPr id="1334274" name="Picture 2" descr="0091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33673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B59A0D6D-4AB6-419C-B997-C04F0F8361A9}" type="slidenum">
              <a:rPr lang="en-US" altLang="zh-CN">
                <a:solidFill>
                  <a:prstClr val="black"/>
                </a:solidFill>
              </a:rPr>
              <a:pPr/>
              <a:t>28</a:t>
            </a:fld>
            <a:endParaRPr lang="en-US" altLang="zh-CN">
              <a:solidFill>
                <a:prstClr val="black"/>
              </a:solidFill>
            </a:endParaRPr>
          </a:p>
        </p:txBody>
      </p:sp>
      <p:pic>
        <p:nvPicPr>
          <p:cNvPr id="1336322" name="Picture 2" descr="0101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72804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A69DE350-1D04-4695-AD0A-48ADA84B2075}" type="slidenum">
              <a:rPr lang="en-US" altLang="zh-CN">
                <a:solidFill>
                  <a:prstClr val="black"/>
                </a:solidFill>
              </a:rPr>
              <a:pPr/>
              <a:t>29</a:t>
            </a:fld>
            <a:endParaRPr lang="en-US" altLang="zh-CN">
              <a:solidFill>
                <a:prstClr val="black"/>
              </a:solidFill>
            </a:endParaRPr>
          </a:p>
        </p:txBody>
      </p:sp>
      <p:pic>
        <p:nvPicPr>
          <p:cNvPr id="1338370" name="Picture 2" descr="0111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54578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94528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541DDE53-7AD6-4E13-82CE-663D8322C136}" type="slidenum">
              <a:rPr lang="en-US" altLang="zh-CN">
                <a:solidFill>
                  <a:prstClr val="black"/>
                </a:solidFill>
              </a:rPr>
              <a:pPr/>
              <a:t>30</a:t>
            </a:fld>
            <a:endParaRPr lang="en-US" altLang="zh-CN">
              <a:solidFill>
                <a:prstClr val="black"/>
              </a:solidFill>
            </a:endParaRPr>
          </a:p>
        </p:txBody>
      </p:sp>
      <p:pic>
        <p:nvPicPr>
          <p:cNvPr id="1340418" name="Picture 2" descr="012we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48716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A3A8637A-F7FC-4A76-AB3E-714FC5D0CA49}" type="slidenum">
              <a:rPr lang="en-US" altLang="zh-CN">
                <a:solidFill>
                  <a:prstClr val="black"/>
                </a:solidFill>
              </a:rPr>
              <a:pPr/>
              <a:t>31</a:t>
            </a:fld>
            <a:endParaRPr lang="en-US" altLang="zh-CN">
              <a:solidFill>
                <a:prstClr val="black"/>
              </a:solidFill>
            </a:endParaRPr>
          </a:p>
        </p:txBody>
      </p:sp>
      <p:pic>
        <p:nvPicPr>
          <p:cNvPr id="1342466" name="Picture 2" descr="0131d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78079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3244E753-78BD-4B3B-93D8-6454D0533423}" type="slidenum">
              <a:rPr lang="en-US" altLang="zh-CN">
                <a:solidFill>
                  <a:prstClr val="black"/>
                </a:solidFill>
              </a:rPr>
              <a:pPr/>
              <a:t>32</a:t>
            </a:fld>
            <a:endParaRPr lang="en-US" altLang="zh-CN">
              <a:solidFill>
                <a:prstClr val="black"/>
              </a:solidFill>
            </a:endParaRPr>
          </a:p>
        </p:txBody>
      </p:sp>
      <p:pic>
        <p:nvPicPr>
          <p:cNvPr id="1344514" name="Picture 2" descr="0141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14886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617E1AD8-E281-4D1B-BA79-BC524268FB49}" type="slidenum">
              <a:rPr lang="en-US" altLang="zh-CN">
                <a:solidFill>
                  <a:prstClr val="black"/>
                </a:solidFill>
              </a:rPr>
              <a:pPr/>
              <a:t>33</a:t>
            </a:fld>
            <a:endParaRPr lang="en-US" altLang="zh-CN">
              <a:solidFill>
                <a:prstClr val="black"/>
              </a:solidFill>
            </a:endParaRPr>
          </a:p>
        </p:txBody>
      </p:sp>
      <p:pic>
        <p:nvPicPr>
          <p:cNvPr id="1346562" name="Picture 2" descr="0151d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09330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A29CBF60-5EB4-42BF-86AF-3BA75C189051}" type="slidenum">
              <a:rPr lang="en-US" altLang="zh-CN">
                <a:solidFill>
                  <a:prstClr val="black"/>
                </a:solidFill>
              </a:rPr>
              <a:pPr/>
              <a:t>34</a:t>
            </a:fld>
            <a:endParaRPr lang="en-US" altLang="zh-CN">
              <a:solidFill>
                <a:prstClr val="black"/>
              </a:solidFill>
            </a:endParaRPr>
          </a:p>
        </p:txBody>
      </p:sp>
      <p:pic>
        <p:nvPicPr>
          <p:cNvPr id="1348610" name="Picture 2" descr="0161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1688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D9512852-99A5-4E5A-B922-6965B8F71B51}" type="slidenum">
              <a:rPr lang="en-US" altLang="zh-CN">
                <a:solidFill>
                  <a:prstClr val="black"/>
                </a:solidFill>
              </a:rPr>
              <a:pPr/>
              <a:t>35</a:t>
            </a:fld>
            <a:endParaRPr lang="en-US" altLang="zh-CN">
              <a:solidFill>
                <a:prstClr val="black"/>
              </a:solidFill>
            </a:endParaRPr>
          </a:p>
        </p:txBody>
      </p:sp>
      <p:pic>
        <p:nvPicPr>
          <p:cNvPr id="1350658" name="Picture 2" descr="0171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90973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11BD31B6-C646-41F3-9E1E-C41A59673DED}" type="slidenum">
              <a:rPr lang="en-US" altLang="zh-CN">
                <a:solidFill>
                  <a:prstClr val="black"/>
                </a:solidFill>
              </a:rPr>
              <a:pPr/>
              <a:t>36</a:t>
            </a:fld>
            <a:endParaRPr lang="en-US" altLang="zh-CN">
              <a:solidFill>
                <a:prstClr val="black"/>
              </a:solidFill>
            </a:endParaRPr>
          </a:p>
        </p:txBody>
      </p:sp>
      <p:pic>
        <p:nvPicPr>
          <p:cNvPr id="1352706" name="Picture 2" descr="0181d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00803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B5A00590-5ABD-41AE-9534-834F65ADE12C}" type="slidenum">
              <a:rPr lang="en-US" altLang="zh-CN">
                <a:solidFill>
                  <a:prstClr val="black"/>
                </a:solidFill>
              </a:rPr>
              <a:pPr/>
              <a:t>37</a:t>
            </a:fld>
            <a:endParaRPr lang="en-US" altLang="zh-CN">
              <a:solidFill>
                <a:prstClr val="black"/>
              </a:solidFill>
            </a:endParaRPr>
          </a:p>
        </p:txBody>
      </p:sp>
      <p:pic>
        <p:nvPicPr>
          <p:cNvPr id="1354754" name="Picture 2" descr="0191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0065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0" y="1346865"/>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Generate arbitrary random number</a:t>
            </a:r>
          </a:p>
        </p:txBody>
      </p:sp>
      <p:sp>
        <p:nvSpPr>
          <p:cNvPr id="3" name="TextBox 2"/>
          <p:cNvSpPr txBox="1"/>
          <p:nvPr/>
        </p:nvSpPr>
        <p:spPr>
          <a:xfrm>
            <a:off x="1691680" y="3723129"/>
            <a:ext cx="5760640" cy="707886"/>
          </a:xfrm>
          <a:prstGeom prst="rect">
            <a:avLst/>
          </a:prstGeom>
          <a:noFill/>
        </p:spPr>
        <p:txBody>
          <a:bodyPr wrap="square" rtlCol="0">
            <a:spAutoFit/>
          </a:bodyPr>
          <a:lstStyle/>
          <a:p>
            <a:pPr algn="ctr"/>
            <a:r>
              <a:rPr lang="en-US" altLang="zh-CN" sz="4000" b="1" u="sng" dirty="0" smtClean="0">
                <a:solidFill>
                  <a:srgbClr val="FF0000"/>
                </a:solidFill>
                <a:effectLst>
                  <a:outerShdw blurRad="38100" dist="38100" dir="2700000" algn="tl">
                    <a:srgbClr val="000000">
                      <a:alpha val="43137"/>
                    </a:srgbClr>
                  </a:outerShdw>
                </a:effectLst>
              </a:rPr>
              <a:t>PF initialization</a:t>
            </a:r>
            <a:endParaRPr lang="zh-CN" altLang="en-US" sz="4000" b="1" u="sng" dirty="0">
              <a:solidFill>
                <a:srgbClr val="FF0000"/>
              </a:solidFill>
              <a:effectLst>
                <a:outerShdw blurRad="38100" dist="38100" dir="2700000" algn="tl">
                  <a:srgbClr val="000000">
                    <a:alpha val="43137"/>
                  </a:srgbClr>
                </a:outerShdw>
              </a:effectLst>
            </a:endParaRPr>
          </a:p>
        </p:txBody>
      </p:sp>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665476" y="4875257"/>
            <a:ext cx="3813048" cy="463296"/>
          </a:xfrm>
          <a:prstGeom prst="rect">
            <a:avLst/>
          </a:prstGeom>
        </p:spPr>
      </p:pic>
    </p:spTree>
    <p:extLst>
      <p:ext uri="{BB962C8B-B14F-4D97-AF65-F5344CB8AC3E}">
        <p14:creationId xmlns:p14="http://schemas.microsoft.com/office/powerpoint/2010/main" val="10627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23" name="图片 2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39" name="图片 3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44" name="图片 43"/>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pic>
        <p:nvPicPr>
          <p:cNvPr id="29" name="图片 28"/>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4912148" y="128230"/>
            <a:ext cx="3813048" cy="463296"/>
          </a:xfrm>
          <a:prstGeom prst="rect">
            <a:avLst/>
          </a:prstGeom>
        </p:spPr>
      </p:pic>
      <p:cxnSp>
        <p:nvCxnSpPr>
          <p:cNvPr id="3" name="直接箭头连接符 2"/>
          <p:cNvCxnSpPr/>
          <p:nvPr/>
        </p:nvCxnSpPr>
        <p:spPr>
          <a:xfrm flipH="1">
            <a:off x="3635898" y="388219"/>
            <a:ext cx="1186302" cy="304476"/>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15063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git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git: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git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2232248"/>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620688"/>
            <a:ext cx="8064896" cy="1938992"/>
          </a:xfrm>
          <a:prstGeom prst="rect">
            <a:avLst/>
          </a:prstGeom>
        </p:spPr>
        <p:txBody>
          <a:bodyPr wrap="square">
            <a:spAutoFit/>
          </a:bodyPr>
          <a:lstStyle/>
          <a:p>
            <a:r>
              <a:rPr lang="en-US" altLang="zh-CN" sz="2000" dirty="0">
                <a:solidFill>
                  <a:srgbClr val="0000FF"/>
                </a:solidFill>
                <a:latin typeface="Courier New"/>
              </a:rPr>
              <a:t>function</a:t>
            </a:r>
            <a:r>
              <a:rPr lang="en-US" altLang="zh-CN" sz="2000" dirty="0">
                <a:solidFill>
                  <a:srgbClr val="000000"/>
                </a:solidFill>
                <a:latin typeface="Courier New"/>
              </a:rPr>
              <a:t> r = </a:t>
            </a:r>
            <a:r>
              <a:rPr lang="en-US" altLang="zh-CN" sz="2000" dirty="0" err="1">
                <a:solidFill>
                  <a:srgbClr val="000000"/>
                </a:solidFill>
                <a:latin typeface="Courier New"/>
              </a:rPr>
              <a:t>arbitraryRand</a:t>
            </a:r>
            <a:r>
              <a:rPr lang="en-US" altLang="zh-CN" sz="2000" dirty="0">
                <a:solidFill>
                  <a:srgbClr val="000000"/>
                </a:solidFill>
                <a:latin typeface="Courier New"/>
              </a:rPr>
              <a:t>(</a:t>
            </a:r>
            <a:r>
              <a:rPr lang="en-US" altLang="zh-CN" sz="2000" dirty="0" err="1">
                <a:solidFill>
                  <a:srgbClr val="000000"/>
                </a:solidFill>
                <a:latin typeface="Courier New"/>
              </a:rPr>
              <a:t>nRow</a:t>
            </a:r>
            <a:r>
              <a:rPr lang="en-US" altLang="zh-CN" sz="2000" dirty="0">
                <a:solidFill>
                  <a:srgbClr val="000000"/>
                </a:solidFill>
                <a:latin typeface="Courier New"/>
              </a:rPr>
              <a:t>, </a:t>
            </a:r>
            <a:r>
              <a:rPr lang="en-US" altLang="zh-CN" sz="2000" dirty="0" err="1">
                <a:solidFill>
                  <a:srgbClr val="000000"/>
                </a:solidFill>
                <a:latin typeface="Courier New"/>
              </a:rPr>
              <a:t>nCol</a:t>
            </a:r>
            <a:r>
              <a:rPr lang="en-US" altLang="zh-CN" sz="2000" dirty="0">
                <a:solidFill>
                  <a:srgbClr val="000000"/>
                </a:solidFill>
                <a:latin typeface="Courier New"/>
              </a:rPr>
              <a:t>, </a:t>
            </a:r>
            <a:r>
              <a:rPr lang="en-US" altLang="zh-CN" sz="2000" dirty="0" err="1">
                <a:solidFill>
                  <a:srgbClr val="000000"/>
                </a:solidFill>
                <a:latin typeface="Courier New"/>
              </a:rPr>
              <a:t>minR</a:t>
            </a:r>
            <a:r>
              <a:rPr lang="en-US" altLang="zh-CN" sz="2000" dirty="0">
                <a:solidFill>
                  <a:srgbClr val="000000"/>
                </a:solidFill>
                <a:latin typeface="Courier New"/>
              </a:rPr>
              <a:t>, </a:t>
            </a:r>
            <a:r>
              <a:rPr lang="en-US" altLang="zh-CN" sz="2000" dirty="0" err="1">
                <a:solidFill>
                  <a:srgbClr val="000000"/>
                </a:solidFill>
                <a:latin typeface="Courier New"/>
              </a:rPr>
              <a:t>maxR</a:t>
            </a:r>
            <a:r>
              <a:rPr lang="en-US" altLang="zh-CN" sz="2000" dirty="0">
                <a:solidFill>
                  <a:srgbClr val="000000"/>
                </a:solidFill>
                <a:latin typeface="Courier New"/>
              </a:rPr>
              <a:t>)</a:t>
            </a:r>
          </a:p>
          <a:p>
            <a:r>
              <a:rPr lang="en-US" altLang="zh-CN" sz="2000" dirty="0">
                <a:solidFill>
                  <a:srgbClr val="000000"/>
                </a:solidFill>
                <a:latin typeface="Courier New"/>
              </a:rPr>
              <a:t>    </a:t>
            </a:r>
            <a:r>
              <a:rPr lang="en-US" altLang="zh-CN" sz="2000" dirty="0">
                <a:solidFill>
                  <a:srgbClr val="0000FF"/>
                </a:solidFill>
                <a:latin typeface="Courier New"/>
              </a:rPr>
              <a:t>if</a:t>
            </a:r>
            <a:r>
              <a:rPr lang="en-US" altLang="zh-CN" sz="2000" dirty="0">
                <a:solidFill>
                  <a:srgbClr val="000000"/>
                </a:solidFill>
                <a:latin typeface="Courier New"/>
              </a:rPr>
              <a:t> </a:t>
            </a:r>
            <a:r>
              <a:rPr lang="en-US" altLang="zh-CN" sz="2000" dirty="0" err="1">
                <a:solidFill>
                  <a:srgbClr val="000000"/>
                </a:solidFill>
                <a:latin typeface="Courier New"/>
              </a:rPr>
              <a:t>minR</a:t>
            </a:r>
            <a:r>
              <a:rPr lang="en-US" altLang="zh-CN" sz="2000" dirty="0">
                <a:solidFill>
                  <a:srgbClr val="000000"/>
                </a:solidFill>
                <a:latin typeface="Courier New"/>
              </a:rPr>
              <a:t> &gt; </a:t>
            </a:r>
            <a:r>
              <a:rPr lang="en-US" altLang="zh-CN" sz="2000" dirty="0" err="1">
                <a:solidFill>
                  <a:srgbClr val="000000"/>
                </a:solidFill>
                <a:latin typeface="Courier New"/>
              </a:rPr>
              <a:t>maxR</a:t>
            </a:r>
            <a:endParaRPr lang="en-US" altLang="zh-CN" sz="2000" dirty="0">
              <a:solidFill>
                <a:srgbClr val="000000"/>
              </a:solidFill>
              <a:latin typeface="Courier New"/>
            </a:endParaRPr>
          </a:p>
          <a:p>
            <a:r>
              <a:rPr lang="en-US" altLang="zh-CN" sz="2000" dirty="0">
                <a:solidFill>
                  <a:srgbClr val="000000"/>
                </a:solidFill>
                <a:latin typeface="Courier New"/>
              </a:rPr>
              <a:t>        error(</a:t>
            </a:r>
            <a:r>
              <a:rPr lang="en-US" altLang="zh-CN" sz="2000" dirty="0">
                <a:solidFill>
                  <a:srgbClr val="A020F0"/>
                </a:solidFill>
                <a:latin typeface="Courier New"/>
              </a:rPr>
              <a:t>'</a:t>
            </a:r>
            <a:r>
              <a:rPr lang="en-US" altLang="zh-CN" sz="2000" dirty="0" err="1">
                <a:solidFill>
                  <a:srgbClr val="A020F0"/>
                </a:solidFill>
                <a:latin typeface="Courier New"/>
              </a:rPr>
              <a:t>minR</a:t>
            </a:r>
            <a:r>
              <a:rPr lang="en-US" altLang="zh-CN" sz="2000" dirty="0">
                <a:solidFill>
                  <a:srgbClr val="A020F0"/>
                </a:solidFill>
                <a:latin typeface="Courier New"/>
              </a:rPr>
              <a:t> should be smaller than </a:t>
            </a:r>
            <a:r>
              <a:rPr lang="en-US" altLang="zh-CN" sz="2000" dirty="0" err="1">
                <a:solidFill>
                  <a:srgbClr val="A020F0"/>
                </a:solidFill>
                <a:latin typeface="Courier New"/>
              </a:rPr>
              <a:t>maxR</a:t>
            </a:r>
            <a:r>
              <a:rPr lang="en-US" altLang="zh-CN" sz="2000" dirty="0">
                <a:solidFill>
                  <a:srgbClr val="A020F0"/>
                </a:solidFill>
                <a:latin typeface="Courier New"/>
              </a:rPr>
              <a:t>!'</a:t>
            </a:r>
            <a:r>
              <a:rPr lang="en-US" altLang="zh-CN" sz="2000" dirty="0">
                <a:solidFill>
                  <a:srgbClr val="000000"/>
                </a:solidFill>
                <a:latin typeface="Courier New"/>
              </a:rPr>
              <a:t>);</a:t>
            </a:r>
          </a:p>
          <a:p>
            <a:r>
              <a:rPr lang="en-US" altLang="zh-CN" sz="2000" dirty="0">
                <a:solidFill>
                  <a:srgbClr val="000000"/>
                </a:solidFill>
                <a:latin typeface="Courier New"/>
              </a:rPr>
              <a:t>    </a:t>
            </a:r>
            <a:r>
              <a:rPr lang="en-US" altLang="zh-CN" sz="2000" dirty="0">
                <a:solidFill>
                  <a:srgbClr val="0000FF"/>
                </a:solidFill>
                <a:latin typeface="Courier New"/>
              </a:rPr>
              <a:t>end</a:t>
            </a:r>
            <a:r>
              <a:rPr lang="en-US" altLang="zh-CN" sz="2000" dirty="0">
                <a:solidFill>
                  <a:srgbClr val="000000"/>
                </a:solidFill>
                <a:latin typeface="Courier New"/>
              </a:rPr>
              <a:t>    </a:t>
            </a:r>
          </a:p>
          <a:p>
            <a:r>
              <a:rPr lang="en-US" altLang="zh-CN" sz="2000" dirty="0">
                <a:solidFill>
                  <a:srgbClr val="000000"/>
                </a:solidFill>
                <a:latin typeface="Courier New"/>
              </a:rPr>
              <a:t>    r = rand(</a:t>
            </a:r>
            <a:r>
              <a:rPr lang="en-US" altLang="zh-CN" sz="2000" dirty="0" err="1">
                <a:solidFill>
                  <a:srgbClr val="000000"/>
                </a:solidFill>
                <a:latin typeface="Courier New"/>
              </a:rPr>
              <a:t>nRow</a:t>
            </a:r>
            <a:r>
              <a:rPr lang="en-US" altLang="zh-CN" sz="2000" dirty="0">
                <a:solidFill>
                  <a:srgbClr val="000000"/>
                </a:solidFill>
                <a:latin typeface="Courier New"/>
              </a:rPr>
              <a:t>, </a:t>
            </a:r>
            <a:r>
              <a:rPr lang="en-US" altLang="zh-CN" sz="2000" dirty="0" err="1">
                <a:solidFill>
                  <a:srgbClr val="000000"/>
                </a:solidFill>
                <a:latin typeface="Courier New"/>
              </a:rPr>
              <a:t>nCol</a:t>
            </a:r>
            <a:r>
              <a:rPr lang="en-US" altLang="zh-CN" sz="2000" dirty="0">
                <a:solidFill>
                  <a:srgbClr val="000000"/>
                </a:solidFill>
                <a:latin typeface="Courier New"/>
              </a:rPr>
              <a:t>) * (</a:t>
            </a:r>
            <a:r>
              <a:rPr lang="en-US" altLang="zh-CN" sz="2000" dirty="0" err="1">
                <a:solidFill>
                  <a:srgbClr val="000000"/>
                </a:solidFill>
                <a:latin typeface="Courier New"/>
              </a:rPr>
              <a:t>maxR</a:t>
            </a:r>
            <a:r>
              <a:rPr lang="en-US" altLang="zh-CN" sz="2000" dirty="0">
                <a:solidFill>
                  <a:srgbClr val="000000"/>
                </a:solidFill>
                <a:latin typeface="Courier New"/>
              </a:rPr>
              <a:t> - </a:t>
            </a:r>
            <a:r>
              <a:rPr lang="en-US" altLang="zh-CN" sz="2000" dirty="0" err="1">
                <a:solidFill>
                  <a:srgbClr val="000000"/>
                </a:solidFill>
                <a:latin typeface="Courier New"/>
              </a:rPr>
              <a:t>minR</a:t>
            </a:r>
            <a:r>
              <a:rPr lang="en-US" altLang="zh-CN" sz="2000" dirty="0">
                <a:solidFill>
                  <a:srgbClr val="000000"/>
                </a:solidFill>
                <a:latin typeface="Courier New"/>
              </a:rPr>
              <a:t>) + </a:t>
            </a:r>
            <a:r>
              <a:rPr lang="en-US" altLang="zh-CN" sz="2000" dirty="0" err="1">
                <a:solidFill>
                  <a:srgbClr val="000000"/>
                </a:solidFill>
                <a:latin typeface="Courier New"/>
              </a:rPr>
              <a:t>minR</a:t>
            </a:r>
            <a:r>
              <a:rPr lang="en-US" altLang="zh-CN" sz="2000" dirty="0">
                <a:solidFill>
                  <a:srgbClr val="000000"/>
                </a:solidFill>
                <a:latin typeface="Courier New"/>
              </a:rPr>
              <a:t>;</a:t>
            </a:r>
          </a:p>
          <a:p>
            <a:r>
              <a:rPr lang="en-US" altLang="zh-CN" sz="2000" dirty="0">
                <a:solidFill>
                  <a:srgbClr val="0000FF"/>
                </a:solidFill>
                <a:latin typeface="Courier New"/>
              </a:rPr>
              <a:t>end</a:t>
            </a:r>
          </a:p>
        </p:txBody>
      </p:sp>
      <p:sp>
        <p:nvSpPr>
          <p:cNvPr id="7" name="圆角矩形 6"/>
          <p:cNvSpPr/>
          <p:nvPr/>
        </p:nvSpPr>
        <p:spPr>
          <a:xfrm>
            <a:off x="357860" y="2996952"/>
            <a:ext cx="8496944" cy="3312368"/>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矩形 5"/>
          <p:cNvSpPr/>
          <p:nvPr/>
        </p:nvSpPr>
        <p:spPr>
          <a:xfrm>
            <a:off x="1258704" y="3108671"/>
            <a:ext cx="6858000" cy="3139321"/>
          </a:xfrm>
          <a:prstGeom prst="rect">
            <a:avLst/>
          </a:prstGeom>
        </p:spPr>
        <p:txBody>
          <a:bodyPr wrap="square">
            <a:spAutoFit/>
          </a:bodyPr>
          <a:lstStyle/>
          <a:p>
            <a:r>
              <a:rPr lang="en-US" altLang="zh-CN" dirty="0">
                <a:solidFill>
                  <a:srgbClr val="000000"/>
                </a:solidFill>
                <a:latin typeface="Courier New"/>
              </a:rPr>
              <a:t>m = 1000;</a:t>
            </a:r>
          </a:p>
          <a:p>
            <a:r>
              <a:rPr lang="en-US" altLang="zh-CN" dirty="0" err="1">
                <a:solidFill>
                  <a:srgbClr val="000000"/>
                </a:solidFill>
                <a:latin typeface="Courier New"/>
              </a:rPr>
              <a:t>xLim</a:t>
            </a:r>
            <a:r>
              <a:rPr lang="en-US" altLang="zh-CN" dirty="0">
                <a:solidFill>
                  <a:srgbClr val="000000"/>
                </a:solidFill>
                <a:latin typeface="Courier New"/>
              </a:rPr>
              <a:t> = [-100, 100];</a:t>
            </a:r>
          </a:p>
          <a:p>
            <a:r>
              <a:rPr lang="en-US" altLang="zh-CN" dirty="0" err="1">
                <a:solidFill>
                  <a:srgbClr val="000000"/>
                </a:solidFill>
                <a:latin typeface="Courier New"/>
              </a:rPr>
              <a:t>yLim</a:t>
            </a:r>
            <a:r>
              <a:rPr lang="en-US" altLang="zh-CN" dirty="0">
                <a:solidFill>
                  <a:srgbClr val="000000"/>
                </a:solidFill>
                <a:latin typeface="Courier New"/>
              </a:rPr>
              <a:t> = [30, 190];</a:t>
            </a:r>
          </a:p>
          <a:p>
            <a:r>
              <a:rPr lang="en-US" altLang="zh-CN" dirty="0">
                <a:solidFill>
                  <a:srgbClr val="000000"/>
                </a:solidFill>
                <a:latin typeface="Courier New"/>
              </a:rPr>
              <a:t>p = [</a:t>
            </a:r>
            <a:r>
              <a:rPr lang="en-US" altLang="zh-CN" dirty="0" err="1">
                <a:solidFill>
                  <a:srgbClr val="000000"/>
                </a:solidFill>
                <a:latin typeface="Courier New"/>
              </a:rPr>
              <a:t>arbitraryRand</a:t>
            </a:r>
            <a:r>
              <a:rPr lang="en-US" altLang="zh-CN" dirty="0">
                <a:solidFill>
                  <a:srgbClr val="000000"/>
                </a:solidFill>
                <a:latin typeface="Courier New"/>
              </a:rPr>
              <a:t>(1, m, </a:t>
            </a:r>
            <a:r>
              <a:rPr lang="en-US" altLang="zh-CN" dirty="0" err="1">
                <a:solidFill>
                  <a:srgbClr val="000000"/>
                </a:solidFill>
                <a:latin typeface="Courier New"/>
              </a:rPr>
              <a:t>xLim</a:t>
            </a:r>
            <a:r>
              <a:rPr lang="en-US" altLang="zh-CN" dirty="0">
                <a:solidFill>
                  <a:srgbClr val="000000"/>
                </a:solidFill>
                <a:latin typeface="Courier New"/>
              </a:rPr>
              <a:t>(1), </a:t>
            </a:r>
            <a:r>
              <a:rPr lang="en-US" altLang="zh-CN" dirty="0" err="1">
                <a:solidFill>
                  <a:srgbClr val="000000"/>
                </a:solidFill>
                <a:latin typeface="Courier New"/>
              </a:rPr>
              <a:t>xLim</a:t>
            </a:r>
            <a:r>
              <a:rPr lang="en-US" altLang="zh-CN" dirty="0">
                <a:solidFill>
                  <a:srgbClr val="000000"/>
                </a:solidFill>
                <a:latin typeface="Courier New"/>
              </a:rPr>
              <a:t>(2));</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arbitraryRand</a:t>
            </a:r>
            <a:r>
              <a:rPr lang="en-US" altLang="zh-CN" dirty="0">
                <a:solidFill>
                  <a:srgbClr val="000000"/>
                </a:solidFill>
                <a:latin typeface="Courier New"/>
              </a:rPr>
              <a:t>(1, m, </a:t>
            </a:r>
            <a:r>
              <a:rPr lang="en-US" altLang="zh-CN" dirty="0" err="1">
                <a:solidFill>
                  <a:srgbClr val="000000"/>
                </a:solidFill>
                <a:latin typeface="Courier New"/>
              </a:rPr>
              <a:t>yLim</a:t>
            </a:r>
            <a:r>
              <a:rPr lang="en-US" altLang="zh-CN" dirty="0">
                <a:solidFill>
                  <a:srgbClr val="000000"/>
                </a:solidFill>
                <a:latin typeface="Courier New"/>
              </a:rPr>
              <a:t>(1), </a:t>
            </a:r>
            <a:r>
              <a:rPr lang="en-US" altLang="zh-CN" dirty="0" err="1">
                <a:solidFill>
                  <a:srgbClr val="000000"/>
                </a:solidFill>
                <a:latin typeface="Courier New"/>
              </a:rPr>
              <a:t>yLim</a:t>
            </a:r>
            <a:r>
              <a:rPr lang="en-US" altLang="zh-CN" dirty="0">
                <a:solidFill>
                  <a:srgbClr val="000000"/>
                </a:solidFill>
                <a:latin typeface="Courier New"/>
              </a:rPr>
              <a:t>(2))];</a:t>
            </a:r>
          </a:p>
          <a:p>
            <a:r>
              <a:rPr lang="en-US" altLang="zh-CN" dirty="0">
                <a:solidFill>
                  <a:srgbClr val="000000"/>
                </a:solidFill>
                <a:latin typeface="Courier New"/>
              </a:rPr>
              <a:t>w = rand(1, m);</a:t>
            </a:r>
          </a:p>
          <a:p>
            <a:r>
              <a:rPr lang="en-US" altLang="zh-CN" dirty="0">
                <a:solidFill>
                  <a:srgbClr val="228B22"/>
                </a:solidFill>
                <a:latin typeface="Courier New"/>
              </a:rPr>
              <a:t>%%</a:t>
            </a:r>
          </a:p>
          <a:p>
            <a:r>
              <a:rPr lang="en-US" altLang="zh-CN" dirty="0">
                <a:solidFill>
                  <a:srgbClr val="000000"/>
                </a:solidFill>
                <a:latin typeface="Courier New"/>
              </a:rPr>
              <a:t>figure(1)</a:t>
            </a:r>
          </a:p>
          <a:p>
            <a:r>
              <a:rPr lang="it-IT" altLang="zh-CN" dirty="0">
                <a:solidFill>
                  <a:srgbClr val="000000"/>
                </a:solidFill>
                <a:latin typeface="Courier New"/>
              </a:rPr>
              <a:t>scatter(p(1,:), p(2,:), 31, w, </a:t>
            </a:r>
            <a:r>
              <a:rPr lang="it-IT" altLang="zh-CN" dirty="0">
                <a:solidFill>
                  <a:srgbClr val="A020F0"/>
                </a:solidFill>
                <a:latin typeface="Courier New"/>
              </a:rPr>
              <a:t>'fill'</a:t>
            </a:r>
            <a:r>
              <a:rPr lang="it-IT" altLang="zh-CN" dirty="0">
                <a:solidFill>
                  <a:srgbClr val="000000"/>
                </a:solidFill>
                <a:latin typeface="Courier New"/>
              </a:rPr>
              <a:t>);</a:t>
            </a:r>
          </a:p>
          <a:p>
            <a:r>
              <a:rPr lang="pt-BR" altLang="zh-CN" dirty="0">
                <a:solidFill>
                  <a:srgbClr val="000000"/>
                </a:solidFill>
                <a:latin typeface="Courier New"/>
              </a:rPr>
              <a:t>axis([-130, 130, 0, 220]);</a:t>
            </a:r>
          </a:p>
          <a:p>
            <a:r>
              <a:rPr lang="en-US" altLang="zh-CN" dirty="0">
                <a:solidFill>
                  <a:srgbClr val="000000"/>
                </a:solidFill>
                <a:latin typeface="Courier New"/>
              </a:rPr>
              <a:t>axis </a:t>
            </a:r>
            <a:r>
              <a:rPr lang="en-US" altLang="zh-CN" dirty="0">
                <a:solidFill>
                  <a:srgbClr val="A020F0"/>
                </a:solidFill>
                <a:latin typeface="Courier New"/>
              </a:rPr>
              <a:t>equal</a:t>
            </a:r>
            <a:r>
              <a:rPr lang="en-US" altLang="zh-CN" dirty="0">
                <a:solidFill>
                  <a:srgbClr val="000000"/>
                </a:solidFill>
                <a:latin typeface="Courier New"/>
              </a:rPr>
              <a:t>;</a:t>
            </a:r>
          </a:p>
        </p:txBody>
      </p:sp>
      <p:sp>
        <p:nvSpPr>
          <p:cNvPr id="8" name="三十二角星 7"/>
          <p:cNvSpPr/>
          <p:nvPr/>
        </p:nvSpPr>
        <p:spPr>
          <a:xfrm>
            <a:off x="6804390" y="465313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P59</a:t>
            </a:r>
            <a:endParaRPr lang="zh-CN" altLang="en-US" sz="4400" b="1" dirty="0"/>
          </a:p>
        </p:txBody>
      </p:sp>
    </p:spTree>
    <p:extLst>
      <p:ext uri="{BB962C8B-B14F-4D97-AF65-F5344CB8AC3E}">
        <p14:creationId xmlns:p14="http://schemas.microsoft.com/office/powerpoint/2010/main" val="1002085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resample\testarbrand.png"/>
          <p:cNvPicPr>
            <a:picLocks noChangeAspect="1" noChangeArrowheads="1"/>
          </p:cNvPicPr>
          <p:nvPr/>
        </p:nvPicPr>
        <p:blipFill rotWithShape="1">
          <a:blip r:embed="rId2">
            <a:extLst>
              <a:ext uri="{28A0092B-C50C-407E-A947-70E740481C1C}">
                <a14:useLocalDpi xmlns:a14="http://schemas.microsoft.com/office/drawing/2010/main" val="0"/>
              </a:ext>
            </a:extLst>
          </a:blip>
          <a:srcRect l="7703" t="4047" r="8892" b="6987"/>
          <a:stretch/>
        </p:blipFill>
        <p:spPr bwMode="auto">
          <a:xfrm>
            <a:off x="395536" y="116632"/>
            <a:ext cx="8280920" cy="662473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979712" y="1196752"/>
            <a:ext cx="5544616" cy="4392488"/>
          </a:xfrm>
          <a:prstGeom prst="rect">
            <a:avLst/>
          </a:prstGeom>
          <a:noFill/>
          <a:ln w="3810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28046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0" y="1844824"/>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Compute weights</a:t>
            </a:r>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95294" y="3622830"/>
            <a:ext cx="2964942" cy="365760"/>
          </a:xfrm>
          <a:prstGeom prst="rect">
            <a:avLst/>
          </a:prstGeom>
        </p:spPr>
      </p:pic>
      <p:pic>
        <p:nvPicPr>
          <p:cNvPr id="7" name="图片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333565" y="4074781"/>
            <a:ext cx="2848356" cy="342900"/>
          </a:xfrm>
          <a:prstGeom prst="rect">
            <a:avLst/>
          </a:prstGeom>
        </p:spPr>
      </p:pic>
    </p:spTree>
    <p:extLst>
      <p:ext uri="{BB962C8B-B14F-4D97-AF65-F5344CB8AC3E}">
        <p14:creationId xmlns:p14="http://schemas.microsoft.com/office/powerpoint/2010/main" val="8330312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44" name="图片 43"/>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sp>
        <p:nvSpPr>
          <p:cNvPr id="30" name="圆角矩形 29"/>
          <p:cNvSpPr/>
          <p:nvPr/>
        </p:nvSpPr>
        <p:spPr>
          <a:xfrm>
            <a:off x="4730884" y="3345758"/>
            <a:ext cx="4291337" cy="101934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9" name="图片 2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912148" y="128230"/>
            <a:ext cx="3813048" cy="463296"/>
          </a:xfrm>
          <a:prstGeom prst="rect">
            <a:avLst/>
          </a:prstGeom>
        </p:spPr>
      </p:pic>
      <p:cxnSp>
        <p:nvCxnSpPr>
          <p:cNvPr id="3" name="直接箭头连接符 2"/>
          <p:cNvCxnSpPr/>
          <p:nvPr/>
        </p:nvCxnSpPr>
        <p:spPr>
          <a:xfrm flipH="1">
            <a:off x="3635898" y="388219"/>
            <a:ext cx="1186302" cy="304476"/>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31" name="图片 3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33" name="图片 32"/>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Tree>
    <p:extLst>
      <p:ext uri="{BB962C8B-B14F-4D97-AF65-F5344CB8AC3E}">
        <p14:creationId xmlns:p14="http://schemas.microsoft.com/office/powerpoint/2010/main" val="706875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167668" y="4996626"/>
            <a:ext cx="6624736" cy="115212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 name="Picture 3" descr="D:\Works\Teach\Mobile Robot\Code\robotcourse\p18\gaussian2d.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1835696" y="596568"/>
            <a:ext cx="5288680" cy="27614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861048"/>
            <a:ext cx="7423249" cy="597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403648" y="5157192"/>
            <a:ext cx="6336704" cy="830997"/>
          </a:xfrm>
          <a:prstGeom prst="rect">
            <a:avLst/>
          </a:prstGeom>
        </p:spPr>
        <p:txBody>
          <a:bodyPr wrap="square">
            <a:spAutoFit/>
          </a:bodyPr>
          <a:lstStyle/>
          <a:p>
            <a:r>
              <a:rPr lang="en-US" altLang="zh-CN" sz="2400" b="1" dirty="0">
                <a:solidFill>
                  <a:srgbClr val="0000FF"/>
                </a:solidFill>
                <a:latin typeface="Courier New"/>
              </a:rPr>
              <a:t>function</a:t>
            </a:r>
            <a:r>
              <a:rPr lang="en-US" altLang="zh-CN" sz="2400" b="1" dirty="0">
                <a:solidFill>
                  <a:srgbClr val="000000"/>
                </a:solidFill>
                <a:latin typeface="Courier New"/>
              </a:rPr>
              <a:t> w = </a:t>
            </a:r>
            <a:r>
              <a:rPr lang="en-US" altLang="zh-CN" sz="2400" b="1" dirty="0" err="1">
                <a:solidFill>
                  <a:srgbClr val="000000"/>
                </a:solidFill>
                <a:latin typeface="Courier New"/>
              </a:rPr>
              <a:t>compWeight</a:t>
            </a:r>
            <a:r>
              <a:rPr lang="en-US" altLang="zh-CN" sz="2400" b="1" dirty="0">
                <a:solidFill>
                  <a:srgbClr val="000000"/>
                </a:solidFill>
                <a:latin typeface="Courier New"/>
              </a:rPr>
              <a:t>(</a:t>
            </a:r>
            <a:r>
              <a:rPr lang="en-US" altLang="zh-CN" sz="2400" b="1" dirty="0" err="1">
                <a:solidFill>
                  <a:srgbClr val="000000"/>
                </a:solidFill>
                <a:latin typeface="Courier New"/>
              </a:rPr>
              <a:t>zPred</a:t>
            </a:r>
            <a:r>
              <a:rPr lang="en-US" altLang="zh-CN" sz="2400" b="1" dirty="0">
                <a:solidFill>
                  <a:srgbClr val="000000"/>
                </a:solidFill>
                <a:latin typeface="Courier New"/>
              </a:rPr>
              <a:t>, </a:t>
            </a:r>
            <a:r>
              <a:rPr lang="en-US" altLang="zh-CN" sz="2400" b="1" dirty="0" err="1">
                <a:solidFill>
                  <a:srgbClr val="000000"/>
                </a:solidFill>
                <a:latin typeface="Courier New"/>
              </a:rPr>
              <a:t>zTrue</a:t>
            </a:r>
            <a:r>
              <a:rPr lang="en-US" altLang="zh-CN" sz="2400" b="1" dirty="0">
                <a:solidFill>
                  <a:srgbClr val="000000"/>
                </a:solidFill>
                <a:latin typeface="Courier New"/>
              </a:rPr>
              <a:t>, Sigma, </a:t>
            </a:r>
            <a:r>
              <a:rPr lang="en-US" altLang="zh-CN" sz="2400" b="1" dirty="0" err="1">
                <a:solidFill>
                  <a:srgbClr val="000000"/>
                </a:solidFill>
                <a:latin typeface="Courier New"/>
              </a:rPr>
              <a:t>hasAngle</a:t>
            </a:r>
            <a:r>
              <a:rPr lang="en-US" altLang="zh-CN" sz="2400" b="1" dirty="0">
                <a:solidFill>
                  <a:srgbClr val="000000"/>
                </a:solidFill>
                <a:latin typeface="Courier New"/>
              </a:rPr>
              <a:t>, </a:t>
            </a:r>
            <a:r>
              <a:rPr lang="en-US" altLang="zh-CN" sz="2400" b="1" dirty="0" err="1">
                <a:solidFill>
                  <a:srgbClr val="000000"/>
                </a:solidFill>
                <a:latin typeface="Courier New"/>
              </a:rPr>
              <a:t>idxAngle</a:t>
            </a:r>
            <a:r>
              <a:rPr lang="en-US" altLang="zh-CN" sz="2400" b="1" dirty="0">
                <a:solidFill>
                  <a:srgbClr val="000000"/>
                </a:solidFill>
                <a:latin typeface="Courier New"/>
              </a:rPr>
              <a:t>)</a:t>
            </a:r>
          </a:p>
        </p:txBody>
      </p:sp>
    </p:spTree>
    <p:extLst>
      <p:ext uri="{BB962C8B-B14F-4D97-AF65-F5344CB8AC3E}">
        <p14:creationId xmlns:p14="http://schemas.microsoft.com/office/powerpoint/2010/main" val="405196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128758593"/>
              </p:ext>
            </p:extLst>
          </p:nvPr>
        </p:nvGraphicFramePr>
        <p:xfrm>
          <a:off x="215516" y="1883688"/>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107504" y="116632"/>
            <a:ext cx="8928992" cy="230425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General solution to 0=2pi problem</a:t>
            </a:r>
            <a:endParaRPr lang="zh-CN" altLang="en-US" sz="4400" b="1" dirty="0"/>
          </a:p>
        </p:txBody>
      </p:sp>
    </p:spTree>
    <p:extLst>
      <p:ext uri="{BB962C8B-B14F-4D97-AF65-F5344CB8AC3E}">
        <p14:creationId xmlns:p14="http://schemas.microsoft.com/office/powerpoint/2010/main" val="6180616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2880320"/>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620688"/>
            <a:ext cx="8064896" cy="2554545"/>
          </a:xfrm>
          <a:prstGeom prst="rect">
            <a:avLst/>
          </a:prstGeom>
        </p:spPr>
        <p:txBody>
          <a:bodyPr wrap="square">
            <a:spAutoFit/>
          </a:bodyPr>
          <a:lstStyle/>
          <a:p>
            <a:r>
              <a:rPr lang="en-US" altLang="zh-CN" sz="2000" dirty="0">
                <a:solidFill>
                  <a:srgbClr val="0000FF"/>
                </a:solidFill>
                <a:latin typeface="Courier New"/>
              </a:rPr>
              <a:t>function</a:t>
            </a:r>
            <a:r>
              <a:rPr lang="en-US" altLang="zh-CN" sz="2000" dirty="0">
                <a:solidFill>
                  <a:srgbClr val="000000"/>
                </a:solidFill>
                <a:latin typeface="Courier New"/>
              </a:rPr>
              <a:t> w = </a:t>
            </a:r>
            <a:r>
              <a:rPr lang="en-US" altLang="zh-CN" sz="2000" dirty="0" err="1">
                <a:solidFill>
                  <a:srgbClr val="000000"/>
                </a:solidFill>
                <a:latin typeface="Courier New"/>
              </a:rPr>
              <a:t>compWeight</a:t>
            </a:r>
            <a:r>
              <a:rPr lang="en-US" altLang="zh-CN" sz="2000" dirty="0">
                <a:solidFill>
                  <a:srgbClr val="000000"/>
                </a:solidFill>
                <a:latin typeface="Courier New"/>
              </a:rPr>
              <a:t>(</a:t>
            </a:r>
            <a:r>
              <a:rPr lang="en-US" altLang="zh-CN" sz="2000" dirty="0" err="1">
                <a:solidFill>
                  <a:srgbClr val="000000"/>
                </a:solidFill>
                <a:latin typeface="Courier New"/>
              </a:rPr>
              <a:t>zPred</a:t>
            </a:r>
            <a:r>
              <a:rPr lang="en-US" altLang="zh-CN" sz="2000" dirty="0">
                <a:solidFill>
                  <a:srgbClr val="000000"/>
                </a:solidFill>
                <a:latin typeface="Courier New"/>
              </a:rPr>
              <a:t>, </a:t>
            </a:r>
            <a:r>
              <a:rPr lang="en-US" altLang="zh-CN" sz="2000" dirty="0" err="1">
                <a:solidFill>
                  <a:srgbClr val="000000"/>
                </a:solidFill>
                <a:latin typeface="Courier New"/>
              </a:rPr>
              <a:t>zTrue</a:t>
            </a:r>
            <a:r>
              <a:rPr lang="en-US" altLang="zh-CN" sz="2000" dirty="0">
                <a:solidFill>
                  <a:srgbClr val="000000"/>
                </a:solidFill>
                <a:latin typeface="Courier New"/>
              </a:rPr>
              <a:t>, Sigma, </a:t>
            </a:r>
            <a:r>
              <a:rPr lang="en-US" altLang="zh-CN" sz="2000" dirty="0" err="1">
                <a:solidFill>
                  <a:srgbClr val="000000"/>
                </a:solidFill>
                <a:latin typeface="Courier New"/>
              </a:rPr>
              <a:t>hasAngle</a:t>
            </a:r>
            <a:r>
              <a:rPr lang="en-US" altLang="zh-CN" sz="2000" dirty="0">
                <a:solidFill>
                  <a:srgbClr val="000000"/>
                </a:solidFill>
                <a:latin typeface="Courier New"/>
              </a:rPr>
              <a:t>, </a:t>
            </a:r>
            <a:r>
              <a:rPr lang="en-US" altLang="zh-CN" sz="2000" dirty="0" err="1">
                <a:solidFill>
                  <a:srgbClr val="000000"/>
                </a:solidFill>
                <a:latin typeface="Courier New"/>
              </a:rPr>
              <a:t>idxAngle</a:t>
            </a:r>
            <a:r>
              <a:rPr lang="en-US" altLang="zh-CN" sz="2000" dirty="0" smtClean="0">
                <a:solidFill>
                  <a:srgbClr val="000000"/>
                </a:solidFill>
                <a:latin typeface="Courier New"/>
              </a:rPr>
              <a:t>)</a:t>
            </a:r>
            <a:r>
              <a:rPr lang="zh-CN" altLang="en-US" sz="2000" dirty="0" smtClean="0">
                <a:solidFill>
                  <a:srgbClr val="000000"/>
                </a:solidFill>
                <a:latin typeface="Courier New"/>
              </a:rPr>
              <a:t>   </a:t>
            </a:r>
            <a:endParaRPr lang="zh-CN" altLang="en-US" sz="2000" dirty="0">
              <a:solidFill>
                <a:srgbClr val="000000"/>
              </a:solidFill>
              <a:latin typeface="Courier New"/>
            </a:endParaRPr>
          </a:p>
          <a:p>
            <a:r>
              <a:rPr lang="en-US" altLang="zh-CN" sz="2000" dirty="0" smtClean="0">
                <a:solidFill>
                  <a:srgbClr val="000000"/>
                </a:solidFill>
                <a:latin typeface="Courier New"/>
              </a:rPr>
              <a:t>Y </a:t>
            </a:r>
            <a:r>
              <a:rPr lang="en-US" altLang="zh-CN" sz="2000" dirty="0">
                <a:solidFill>
                  <a:srgbClr val="000000"/>
                </a:solidFill>
                <a:latin typeface="Courier New"/>
              </a:rPr>
              <a:t>= abs(</a:t>
            </a:r>
            <a:r>
              <a:rPr lang="en-US" altLang="zh-CN" sz="2000" dirty="0" err="1">
                <a:solidFill>
                  <a:srgbClr val="000000"/>
                </a:solidFill>
                <a:latin typeface="Courier New"/>
              </a:rPr>
              <a:t>zPred</a:t>
            </a:r>
            <a:r>
              <a:rPr lang="en-US" altLang="zh-CN" sz="2000" dirty="0">
                <a:solidFill>
                  <a:srgbClr val="000000"/>
                </a:solidFill>
                <a:latin typeface="Courier New"/>
              </a:rPr>
              <a:t> - </a:t>
            </a:r>
            <a:r>
              <a:rPr lang="en-US" altLang="zh-CN" sz="2000" dirty="0" err="1">
                <a:solidFill>
                  <a:srgbClr val="000000"/>
                </a:solidFill>
                <a:latin typeface="Courier New"/>
              </a:rPr>
              <a:t>zTrue</a:t>
            </a:r>
            <a:r>
              <a:rPr lang="en-US" altLang="zh-CN" sz="2000" dirty="0">
                <a:solidFill>
                  <a:srgbClr val="000000"/>
                </a:solidFill>
                <a:latin typeface="Courier New"/>
              </a:rPr>
              <a:t>);</a:t>
            </a:r>
          </a:p>
          <a:p>
            <a:r>
              <a:rPr lang="en-US" altLang="zh-CN" sz="2000" dirty="0">
                <a:solidFill>
                  <a:srgbClr val="000000"/>
                </a:solidFill>
                <a:latin typeface="Courier New"/>
              </a:rPr>
              <a:t>    </a:t>
            </a:r>
            <a:r>
              <a:rPr lang="en-US" altLang="zh-CN" sz="2000" dirty="0">
                <a:solidFill>
                  <a:srgbClr val="0000FF"/>
                </a:solidFill>
                <a:latin typeface="Courier New"/>
              </a:rPr>
              <a:t>if</a:t>
            </a:r>
            <a:r>
              <a:rPr lang="en-US" altLang="zh-CN" sz="2000" dirty="0">
                <a:solidFill>
                  <a:srgbClr val="000000"/>
                </a:solidFill>
                <a:latin typeface="Courier New"/>
              </a:rPr>
              <a:t> </a:t>
            </a:r>
            <a:r>
              <a:rPr lang="en-US" altLang="zh-CN" sz="2000" dirty="0" err="1">
                <a:solidFill>
                  <a:srgbClr val="000000"/>
                </a:solidFill>
                <a:latin typeface="Courier New"/>
              </a:rPr>
              <a:t>hasAngle</a:t>
            </a:r>
            <a:endParaRPr lang="en-US" altLang="zh-CN" sz="2000" dirty="0">
              <a:solidFill>
                <a:srgbClr val="000000"/>
              </a:solidFill>
              <a:latin typeface="Courier New"/>
            </a:endParaRPr>
          </a:p>
          <a:p>
            <a:r>
              <a:rPr lang="en-US" altLang="zh-CN" sz="2000" dirty="0">
                <a:solidFill>
                  <a:srgbClr val="000000"/>
                </a:solidFill>
                <a:latin typeface="Courier New"/>
              </a:rPr>
              <a:t>       Y(</a:t>
            </a:r>
            <a:r>
              <a:rPr lang="en-US" altLang="zh-CN" sz="2000" dirty="0" err="1">
                <a:solidFill>
                  <a:srgbClr val="000000"/>
                </a:solidFill>
                <a:latin typeface="Courier New"/>
              </a:rPr>
              <a:t>idxAngle</a:t>
            </a:r>
            <a:r>
              <a:rPr lang="en-US" altLang="zh-CN" sz="2000" dirty="0">
                <a:solidFill>
                  <a:srgbClr val="000000"/>
                </a:solidFill>
                <a:latin typeface="Courier New"/>
              </a:rPr>
              <a:t>) = </a:t>
            </a:r>
            <a:r>
              <a:rPr lang="en-US" altLang="zh-CN" sz="2000" dirty="0" err="1">
                <a:solidFill>
                  <a:srgbClr val="000000"/>
                </a:solidFill>
                <a:latin typeface="Courier New"/>
              </a:rPr>
              <a:t>piTopi</a:t>
            </a:r>
            <a:r>
              <a:rPr lang="en-US" altLang="zh-CN" sz="2000" dirty="0">
                <a:solidFill>
                  <a:srgbClr val="000000"/>
                </a:solidFill>
                <a:latin typeface="Courier New"/>
              </a:rPr>
              <a:t>( Y(</a:t>
            </a:r>
            <a:r>
              <a:rPr lang="en-US" altLang="zh-CN" sz="2000" dirty="0" err="1">
                <a:solidFill>
                  <a:srgbClr val="000000"/>
                </a:solidFill>
                <a:latin typeface="Courier New"/>
              </a:rPr>
              <a:t>idxAngle</a:t>
            </a:r>
            <a:r>
              <a:rPr lang="en-US" altLang="zh-CN" sz="2000" dirty="0">
                <a:solidFill>
                  <a:srgbClr val="000000"/>
                </a:solidFill>
                <a:latin typeface="Courier New"/>
              </a:rPr>
              <a:t>) ); </a:t>
            </a:r>
          </a:p>
          <a:p>
            <a:r>
              <a:rPr lang="en-US" altLang="zh-CN" sz="2000" dirty="0">
                <a:solidFill>
                  <a:srgbClr val="000000"/>
                </a:solidFill>
                <a:latin typeface="Courier New"/>
              </a:rPr>
              <a:t>    </a:t>
            </a:r>
            <a:r>
              <a:rPr lang="en-US" altLang="zh-CN" sz="2000" dirty="0">
                <a:solidFill>
                  <a:srgbClr val="0000FF"/>
                </a:solidFill>
                <a:latin typeface="Courier New"/>
              </a:rPr>
              <a:t>end</a:t>
            </a:r>
          </a:p>
          <a:p>
            <a:r>
              <a:rPr lang="en-US" altLang="zh-CN" sz="2000" dirty="0">
                <a:solidFill>
                  <a:srgbClr val="000000"/>
                </a:solidFill>
                <a:latin typeface="Courier New"/>
              </a:rPr>
              <a:t>    w = </a:t>
            </a:r>
            <a:r>
              <a:rPr lang="en-US" altLang="zh-CN" sz="2000" dirty="0" err="1">
                <a:solidFill>
                  <a:srgbClr val="000000"/>
                </a:solidFill>
                <a:latin typeface="Courier New"/>
              </a:rPr>
              <a:t>det</a:t>
            </a:r>
            <a:r>
              <a:rPr lang="en-US" altLang="zh-CN" sz="2000" dirty="0">
                <a:solidFill>
                  <a:srgbClr val="000000"/>
                </a:solidFill>
                <a:latin typeface="Courier New"/>
              </a:rPr>
              <a:t>(2 * pi * Sigma)^(-0.5) * </a:t>
            </a:r>
            <a:r>
              <a:rPr lang="en-US" altLang="zh-CN" sz="2000" dirty="0" err="1">
                <a:solidFill>
                  <a:srgbClr val="000000"/>
                </a:solidFill>
                <a:latin typeface="Courier New"/>
              </a:rPr>
              <a:t>exp</a:t>
            </a:r>
            <a:r>
              <a:rPr lang="en-US" altLang="zh-CN" sz="2000" dirty="0">
                <a:solidFill>
                  <a:srgbClr val="000000"/>
                </a:solidFill>
                <a:latin typeface="Courier New"/>
              </a:rPr>
              <a:t>(-0.5 * Y'/Sigma * Y) + 1e-99</a:t>
            </a:r>
            <a:r>
              <a:rPr lang="en-US" altLang="zh-CN" sz="2000" dirty="0" smtClean="0">
                <a:solidFill>
                  <a:srgbClr val="000000"/>
                </a:solidFill>
                <a:latin typeface="Courier New"/>
              </a:rPr>
              <a:t>;</a:t>
            </a:r>
            <a:endParaRPr lang="en-US" altLang="zh-CN" sz="2000" dirty="0">
              <a:solidFill>
                <a:srgbClr val="000000"/>
              </a:solidFill>
              <a:latin typeface="Courier New"/>
            </a:endParaRPr>
          </a:p>
        </p:txBody>
      </p:sp>
      <p:sp>
        <p:nvSpPr>
          <p:cNvPr id="7" name="圆角矩形 6"/>
          <p:cNvSpPr/>
          <p:nvPr/>
        </p:nvSpPr>
        <p:spPr>
          <a:xfrm>
            <a:off x="357860" y="3529608"/>
            <a:ext cx="8496944" cy="2923728"/>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矩形 5"/>
          <p:cNvSpPr/>
          <p:nvPr/>
        </p:nvSpPr>
        <p:spPr>
          <a:xfrm>
            <a:off x="655256" y="3677314"/>
            <a:ext cx="6858000" cy="2585323"/>
          </a:xfrm>
          <a:prstGeom prst="rect">
            <a:avLst/>
          </a:prstGeom>
        </p:spPr>
        <p:txBody>
          <a:bodyPr wrap="square">
            <a:spAutoFit/>
          </a:bodyPr>
          <a:lstStyle/>
          <a:p>
            <a:r>
              <a:rPr lang="en-US" altLang="zh-CN" dirty="0">
                <a:solidFill>
                  <a:srgbClr val="000000"/>
                </a:solidFill>
                <a:latin typeface="Courier New"/>
              </a:rPr>
              <a:t>Sigma  = 0.1;</a:t>
            </a:r>
          </a:p>
          <a:p>
            <a:r>
              <a:rPr lang="en-US" altLang="zh-CN" dirty="0" err="1">
                <a:solidFill>
                  <a:srgbClr val="000000"/>
                </a:solidFill>
                <a:latin typeface="Courier New"/>
              </a:rPr>
              <a:t>zTrue</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(179);</a:t>
            </a:r>
          </a:p>
          <a:p>
            <a:r>
              <a:rPr lang="en-US" altLang="zh-CN" dirty="0" err="1">
                <a:solidFill>
                  <a:srgbClr val="000000"/>
                </a:solidFill>
                <a:latin typeface="Courier New"/>
              </a:rPr>
              <a:t>zPredA</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(178);  </a:t>
            </a:r>
            <a:r>
              <a:rPr lang="en-US" altLang="zh-CN" dirty="0">
                <a:solidFill>
                  <a:srgbClr val="228B22"/>
                </a:solidFill>
                <a:latin typeface="Courier New"/>
              </a:rPr>
              <a:t>% error: 1</a:t>
            </a:r>
          </a:p>
          <a:p>
            <a:r>
              <a:rPr lang="es-ES" altLang="zh-CN" dirty="0">
                <a:solidFill>
                  <a:srgbClr val="000000"/>
                </a:solidFill>
                <a:latin typeface="Courier New"/>
              </a:rPr>
              <a:t>zPredB = degtorad(-179); </a:t>
            </a:r>
            <a:r>
              <a:rPr lang="es-ES" altLang="zh-CN" dirty="0">
                <a:solidFill>
                  <a:srgbClr val="228B22"/>
                </a:solidFill>
                <a:latin typeface="Courier New"/>
              </a:rPr>
              <a:t>% error: 2</a:t>
            </a:r>
          </a:p>
          <a:p>
            <a:r>
              <a:rPr lang="es-ES" altLang="zh-CN" dirty="0">
                <a:solidFill>
                  <a:srgbClr val="000000"/>
                </a:solidFill>
                <a:latin typeface="Courier New"/>
              </a:rPr>
              <a:t>zPredC = degtorad(-178); </a:t>
            </a:r>
            <a:r>
              <a:rPr lang="es-ES" altLang="zh-CN" dirty="0">
                <a:solidFill>
                  <a:srgbClr val="228B22"/>
                </a:solidFill>
                <a:latin typeface="Courier New"/>
              </a:rPr>
              <a:t>% error: 3</a:t>
            </a:r>
          </a:p>
          <a:p>
            <a:r>
              <a:rPr lang="en-US" altLang="zh-CN" dirty="0" err="1">
                <a:solidFill>
                  <a:srgbClr val="000000"/>
                </a:solidFill>
                <a:latin typeface="Courier New"/>
              </a:rPr>
              <a:t>zPredD</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(185);  </a:t>
            </a:r>
            <a:r>
              <a:rPr lang="en-US" altLang="zh-CN" dirty="0">
                <a:solidFill>
                  <a:srgbClr val="228B22"/>
                </a:solidFill>
                <a:latin typeface="Courier New"/>
              </a:rPr>
              <a:t>% error: 6</a:t>
            </a:r>
          </a:p>
          <a:p>
            <a:r>
              <a:rPr lang="en-US" altLang="zh-CN" dirty="0" err="1">
                <a:solidFill>
                  <a:srgbClr val="000000"/>
                </a:solidFill>
                <a:latin typeface="Courier New"/>
              </a:rPr>
              <a:t>zPredE</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(0);    </a:t>
            </a:r>
            <a:r>
              <a:rPr lang="en-US" altLang="zh-CN" dirty="0">
                <a:solidFill>
                  <a:srgbClr val="228B22"/>
                </a:solidFill>
                <a:latin typeface="Courier New"/>
              </a:rPr>
              <a:t>% error: 179</a:t>
            </a:r>
          </a:p>
          <a:p>
            <a:r>
              <a:rPr lang="en-US" altLang="zh-CN" dirty="0">
                <a:solidFill>
                  <a:srgbClr val="228B22"/>
                </a:solidFill>
                <a:latin typeface="Courier New"/>
              </a:rPr>
              <a:t>%% The bigger the error, the smaller the weight.</a:t>
            </a:r>
          </a:p>
          <a:p>
            <a:r>
              <a:rPr lang="en-US" altLang="zh-CN" dirty="0" err="1">
                <a:solidFill>
                  <a:srgbClr val="000000"/>
                </a:solidFill>
                <a:latin typeface="Courier New"/>
              </a:rPr>
              <a:t>wA</a:t>
            </a:r>
            <a:r>
              <a:rPr lang="en-US" altLang="zh-CN" dirty="0">
                <a:solidFill>
                  <a:srgbClr val="000000"/>
                </a:solidFill>
                <a:latin typeface="Courier New"/>
              </a:rPr>
              <a:t>     = </a:t>
            </a:r>
            <a:r>
              <a:rPr lang="en-US" altLang="zh-CN" dirty="0" err="1">
                <a:solidFill>
                  <a:srgbClr val="000000"/>
                </a:solidFill>
                <a:latin typeface="Courier New"/>
              </a:rPr>
              <a:t>compWeight</a:t>
            </a:r>
            <a:r>
              <a:rPr lang="en-US" altLang="zh-CN" dirty="0">
                <a:solidFill>
                  <a:srgbClr val="000000"/>
                </a:solidFill>
                <a:latin typeface="Courier New"/>
              </a:rPr>
              <a:t>(</a:t>
            </a:r>
            <a:r>
              <a:rPr lang="en-US" altLang="zh-CN" dirty="0" err="1">
                <a:solidFill>
                  <a:srgbClr val="000000"/>
                </a:solidFill>
                <a:latin typeface="Courier New"/>
              </a:rPr>
              <a:t>zPredA</a:t>
            </a:r>
            <a:r>
              <a:rPr lang="en-US" altLang="zh-CN" dirty="0">
                <a:solidFill>
                  <a:srgbClr val="000000"/>
                </a:solidFill>
                <a:latin typeface="Courier New"/>
              </a:rPr>
              <a:t>, </a:t>
            </a:r>
            <a:r>
              <a:rPr lang="en-US" altLang="zh-CN" dirty="0" err="1">
                <a:solidFill>
                  <a:srgbClr val="000000"/>
                </a:solidFill>
                <a:latin typeface="Courier New"/>
              </a:rPr>
              <a:t>zTrue</a:t>
            </a:r>
            <a:r>
              <a:rPr lang="en-US" altLang="zh-CN" dirty="0">
                <a:solidFill>
                  <a:srgbClr val="000000"/>
                </a:solidFill>
                <a:latin typeface="Courier New"/>
              </a:rPr>
              <a:t>, Sigma, true)</a:t>
            </a:r>
          </a:p>
        </p:txBody>
      </p:sp>
      <p:sp>
        <p:nvSpPr>
          <p:cNvPr id="8" name="三十二角星 7"/>
          <p:cNvSpPr/>
          <p:nvPr/>
        </p:nvSpPr>
        <p:spPr>
          <a:xfrm>
            <a:off x="6470485" y="382440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P60</a:t>
            </a:r>
            <a:endParaRPr lang="zh-CN" altLang="en-US" sz="4400" b="1" dirty="0"/>
          </a:p>
        </p:txBody>
      </p:sp>
    </p:spTree>
    <p:extLst>
      <p:ext uri="{BB962C8B-B14F-4D97-AF65-F5344CB8AC3E}">
        <p14:creationId xmlns:p14="http://schemas.microsoft.com/office/powerpoint/2010/main" val="3288701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02076" y="154122"/>
            <a:ext cx="4608512" cy="316835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圆角矩形 6"/>
          <p:cNvSpPr/>
          <p:nvPr/>
        </p:nvSpPr>
        <p:spPr>
          <a:xfrm>
            <a:off x="357860" y="3529608"/>
            <a:ext cx="8496944" cy="2923728"/>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矩形 5"/>
          <p:cNvSpPr/>
          <p:nvPr/>
        </p:nvSpPr>
        <p:spPr>
          <a:xfrm>
            <a:off x="655256" y="3677314"/>
            <a:ext cx="6858000" cy="2585323"/>
          </a:xfrm>
          <a:prstGeom prst="rect">
            <a:avLst/>
          </a:prstGeom>
        </p:spPr>
        <p:txBody>
          <a:bodyPr wrap="square">
            <a:spAutoFit/>
          </a:bodyPr>
          <a:lstStyle/>
          <a:p>
            <a:r>
              <a:rPr lang="en-US" altLang="zh-CN" dirty="0">
                <a:solidFill>
                  <a:srgbClr val="000000"/>
                </a:solidFill>
                <a:latin typeface="Courier New"/>
              </a:rPr>
              <a:t>Sigma  = 0.1;</a:t>
            </a:r>
          </a:p>
          <a:p>
            <a:r>
              <a:rPr lang="en-US" altLang="zh-CN" dirty="0" err="1">
                <a:solidFill>
                  <a:srgbClr val="000000"/>
                </a:solidFill>
                <a:latin typeface="Courier New"/>
              </a:rPr>
              <a:t>zTrue</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(179);</a:t>
            </a:r>
          </a:p>
          <a:p>
            <a:r>
              <a:rPr lang="en-US" altLang="zh-CN" dirty="0" err="1">
                <a:solidFill>
                  <a:srgbClr val="000000"/>
                </a:solidFill>
                <a:latin typeface="Courier New"/>
              </a:rPr>
              <a:t>zPredA</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(178);  </a:t>
            </a:r>
            <a:r>
              <a:rPr lang="en-US" altLang="zh-CN" dirty="0">
                <a:solidFill>
                  <a:srgbClr val="228B22"/>
                </a:solidFill>
                <a:latin typeface="Courier New"/>
              </a:rPr>
              <a:t>% error: 1</a:t>
            </a:r>
          </a:p>
          <a:p>
            <a:r>
              <a:rPr lang="es-ES" altLang="zh-CN" dirty="0">
                <a:solidFill>
                  <a:srgbClr val="000000"/>
                </a:solidFill>
                <a:latin typeface="Courier New"/>
              </a:rPr>
              <a:t>zPredB = degtorad(-179); </a:t>
            </a:r>
            <a:r>
              <a:rPr lang="es-ES" altLang="zh-CN" dirty="0">
                <a:solidFill>
                  <a:srgbClr val="228B22"/>
                </a:solidFill>
                <a:latin typeface="Courier New"/>
              </a:rPr>
              <a:t>% error: 2</a:t>
            </a:r>
          </a:p>
          <a:p>
            <a:r>
              <a:rPr lang="es-ES" altLang="zh-CN" dirty="0">
                <a:solidFill>
                  <a:srgbClr val="000000"/>
                </a:solidFill>
                <a:latin typeface="Courier New"/>
              </a:rPr>
              <a:t>zPredC = degtorad(-178); </a:t>
            </a:r>
            <a:r>
              <a:rPr lang="es-ES" altLang="zh-CN" dirty="0">
                <a:solidFill>
                  <a:srgbClr val="228B22"/>
                </a:solidFill>
                <a:latin typeface="Courier New"/>
              </a:rPr>
              <a:t>% error: 3</a:t>
            </a:r>
          </a:p>
          <a:p>
            <a:r>
              <a:rPr lang="en-US" altLang="zh-CN" dirty="0" err="1">
                <a:solidFill>
                  <a:srgbClr val="000000"/>
                </a:solidFill>
                <a:latin typeface="Courier New"/>
              </a:rPr>
              <a:t>zPredD</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(185);  </a:t>
            </a:r>
            <a:r>
              <a:rPr lang="en-US" altLang="zh-CN" dirty="0">
                <a:solidFill>
                  <a:srgbClr val="228B22"/>
                </a:solidFill>
                <a:latin typeface="Courier New"/>
              </a:rPr>
              <a:t>% error: 6</a:t>
            </a:r>
          </a:p>
          <a:p>
            <a:r>
              <a:rPr lang="en-US" altLang="zh-CN" dirty="0" err="1">
                <a:solidFill>
                  <a:srgbClr val="000000"/>
                </a:solidFill>
                <a:latin typeface="Courier New"/>
              </a:rPr>
              <a:t>zPredE</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(0);    </a:t>
            </a:r>
            <a:r>
              <a:rPr lang="en-US" altLang="zh-CN" dirty="0">
                <a:solidFill>
                  <a:srgbClr val="228B22"/>
                </a:solidFill>
                <a:latin typeface="Courier New"/>
              </a:rPr>
              <a:t>% error: 179</a:t>
            </a:r>
          </a:p>
          <a:p>
            <a:r>
              <a:rPr lang="en-US" altLang="zh-CN" dirty="0">
                <a:solidFill>
                  <a:srgbClr val="228B22"/>
                </a:solidFill>
                <a:latin typeface="Courier New"/>
              </a:rPr>
              <a:t>%% The bigger the error, the smaller the weight.</a:t>
            </a:r>
          </a:p>
          <a:p>
            <a:r>
              <a:rPr lang="en-US" altLang="zh-CN" dirty="0" err="1">
                <a:solidFill>
                  <a:srgbClr val="000000"/>
                </a:solidFill>
                <a:latin typeface="Courier New"/>
              </a:rPr>
              <a:t>wA</a:t>
            </a:r>
            <a:r>
              <a:rPr lang="en-US" altLang="zh-CN" dirty="0">
                <a:solidFill>
                  <a:srgbClr val="000000"/>
                </a:solidFill>
                <a:latin typeface="Courier New"/>
              </a:rPr>
              <a:t>     = </a:t>
            </a:r>
            <a:r>
              <a:rPr lang="en-US" altLang="zh-CN" dirty="0" err="1">
                <a:solidFill>
                  <a:srgbClr val="000000"/>
                </a:solidFill>
                <a:latin typeface="Courier New"/>
              </a:rPr>
              <a:t>compWeight</a:t>
            </a:r>
            <a:r>
              <a:rPr lang="en-US" altLang="zh-CN" dirty="0">
                <a:solidFill>
                  <a:srgbClr val="000000"/>
                </a:solidFill>
                <a:latin typeface="Courier New"/>
              </a:rPr>
              <a:t>(</a:t>
            </a:r>
            <a:r>
              <a:rPr lang="en-US" altLang="zh-CN" dirty="0" err="1">
                <a:solidFill>
                  <a:srgbClr val="000000"/>
                </a:solidFill>
                <a:latin typeface="Courier New"/>
              </a:rPr>
              <a:t>zPredA</a:t>
            </a:r>
            <a:r>
              <a:rPr lang="en-US" altLang="zh-CN" dirty="0">
                <a:solidFill>
                  <a:srgbClr val="000000"/>
                </a:solidFill>
                <a:latin typeface="Courier New"/>
              </a:rPr>
              <a:t>, </a:t>
            </a:r>
            <a:r>
              <a:rPr lang="en-US" altLang="zh-CN" dirty="0" err="1">
                <a:solidFill>
                  <a:srgbClr val="000000"/>
                </a:solidFill>
                <a:latin typeface="Courier New"/>
              </a:rPr>
              <a:t>zTrue</a:t>
            </a:r>
            <a:r>
              <a:rPr lang="en-US" altLang="zh-CN" dirty="0">
                <a:solidFill>
                  <a:srgbClr val="000000"/>
                </a:solidFill>
                <a:latin typeface="Courier New"/>
              </a:rPr>
              <a:t>, Sigma, true)</a:t>
            </a:r>
          </a:p>
        </p:txBody>
      </p:sp>
      <p:sp>
        <p:nvSpPr>
          <p:cNvPr id="8" name="三十二角星 7"/>
          <p:cNvSpPr/>
          <p:nvPr/>
        </p:nvSpPr>
        <p:spPr>
          <a:xfrm>
            <a:off x="6470485" y="382440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P60</a:t>
            </a:r>
            <a:endParaRPr lang="zh-CN" altLang="en-US" sz="4400" b="1" dirty="0"/>
          </a:p>
        </p:txBody>
      </p:sp>
      <p:sp>
        <p:nvSpPr>
          <p:cNvPr id="3" name="矩形 2"/>
          <p:cNvSpPr/>
          <p:nvPr/>
        </p:nvSpPr>
        <p:spPr>
          <a:xfrm>
            <a:off x="3317108" y="545203"/>
            <a:ext cx="2942652" cy="2246769"/>
          </a:xfrm>
          <a:prstGeom prst="rect">
            <a:avLst/>
          </a:prstGeom>
        </p:spPr>
        <p:txBody>
          <a:bodyPr wrap="square">
            <a:spAutoFit/>
          </a:bodyPr>
          <a:lstStyle/>
          <a:p>
            <a:r>
              <a:rPr lang="pl-PL" altLang="zh-CN" sz="2800" dirty="0"/>
              <a:t>wA </a:t>
            </a:r>
            <a:r>
              <a:rPr lang="en-US" altLang="zh-CN" sz="2800" dirty="0" smtClean="0"/>
              <a:t> </a:t>
            </a:r>
            <a:r>
              <a:rPr lang="pl-PL" altLang="zh-CN" sz="2800" dirty="0" smtClean="0"/>
              <a:t>=</a:t>
            </a:r>
            <a:r>
              <a:rPr lang="en-US" altLang="zh-CN" sz="2800" dirty="0" smtClean="0"/>
              <a:t>  </a:t>
            </a:r>
            <a:r>
              <a:rPr lang="pl-PL" altLang="zh-CN" sz="2800" dirty="0" smtClean="0"/>
              <a:t>1.2596</a:t>
            </a:r>
            <a:endParaRPr lang="pl-PL" altLang="zh-CN" sz="2800" dirty="0"/>
          </a:p>
          <a:p>
            <a:r>
              <a:rPr lang="pl-PL" altLang="zh-CN" sz="2800" dirty="0"/>
              <a:t>wB </a:t>
            </a:r>
            <a:r>
              <a:rPr lang="en-US" altLang="zh-CN" sz="2800" dirty="0" smtClean="0"/>
              <a:t> </a:t>
            </a:r>
            <a:r>
              <a:rPr lang="pl-PL" altLang="zh-CN" sz="2800" dirty="0" smtClean="0"/>
              <a:t>=</a:t>
            </a:r>
            <a:r>
              <a:rPr lang="en-US" altLang="zh-CN" sz="2800" dirty="0" smtClean="0"/>
              <a:t>  </a:t>
            </a:r>
            <a:r>
              <a:rPr lang="pl-PL" altLang="zh-CN" sz="2800" dirty="0" smtClean="0"/>
              <a:t>1.2539</a:t>
            </a:r>
            <a:endParaRPr lang="en-US" altLang="zh-CN" sz="2800" dirty="0" smtClean="0"/>
          </a:p>
          <a:p>
            <a:r>
              <a:rPr lang="pl-PL" altLang="zh-CN" sz="2800" dirty="0" smtClean="0"/>
              <a:t>wC </a:t>
            </a:r>
            <a:r>
              <a:rPr lang="en-US" altLang="zh-CN" sz="2800" dirty="0" smtClean="0"/>
              <a:t> </a:t>
            </a:r>
            <a:r>
              <a:rPr lang="pl-PL" altLang="zh-CN" sz="2800" dirty="0" smtClean="0"/>
              <a:t>=</a:t>
            </a:r>
            <a:r>
              <a:rPr lang="en-US" altLang="zh-CN" sz="2800" dirty="0" smtClean="0"/>
              <a:t>  </a:t>
            </a:r>
            <a:r>
              <a:rPr lang="pl-PL" altLang="zh-CN" sz="2800" dirty="0" smtClean="0"/>
              <a:t>1.2444</a:t>
            </a:r>
            <a:endParaRPr lang="pl-PL" altLang="zh-CN" sz="2800" dirty="0"/>
          </a:p>
          <a:p>
            <a:r>
              <a:rPr lang="pl-PL" altLang="zh-CN" sz="2800" dirty="0"/>
              <a:t>wD </a:t>
            </a:r>
            <a:r>
              <a:rPr lang="en-US" altLang="zh-CN" sz="2800" dirty="0" smtClean="0"/>
              <a:t> </a:t>
            </a:r>
            <a:r>
              <a:rPr lang="pl-PL" altLang="zh-CN" sz="2800" dirty="0" smtClean="0"/>
              <a:t>=</a:t>
            </a:r>
            <a:r>
              <a:rPr lang="en-US" altLang="zh-CN" sz="2800" dirty="0" smtClean="0"/>
              <a:t>  </a:t>
            </a:r>
            <a:r>
              <a:rPr lang="pl-PL" altLang="zh-CN" sz="2800" dirty="0" smtClean="0"/>
              <a:t>1.1943</a:t>
            </a:r>
            <a:endParaRPr lang="en-US" altLang="zh-CN" sz="2800" dirty="0" smtClean="0"/>
          </a:p>
          <a:p>
            <a:r>
              <a:rPr lang="pl-PL" altLang="zh-CN" sz="2800" dirty="0"/>
              <a:t>wE </a:t>
            </a:r>
            <a:r>
              <a:rPr lang="en-US" altLang="zh-CN" sz="2800" dirty="0"/>
              <a:t> </a:t>
            </a:r>
            <a:r>
              <a:rPr lang="pl-PL" altLang="zh-CN" sz="2800" dirty="0" smtClean="0"/>
              <a:t>=</a:t>
            </a:r>
            <a:r>
              <a:rPr lang="en-US" altLang="zh-CN" sz="2800" dirty="0" smtClean="0"/>
              <a:t>   </a:t>
            </a:r>
            <a:r>
              <a:rPr lang="pl-PL" altLang="zh-CN" sz="2800" dirty="0" smtClean="0"/>
              <a:t>8.0687e-22</a:t>
            </a:r>
            <a:endParaRPr lang="pl-PL" altLang="zh-CN" sz="2800" dirty="0"/>
          </a:p>
        </p:txBody>
      </p:sp>
    </p:spTree>
    <p:extLst>
      <p:ext uri="{BB962C8B-B14F-4D97-AF65-F5344CB8AC3E}">
        <p14:creationId xmlns:p14="http://schemas.microsoft.com/office/powerpoint/2010/main" val="58413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0" y="1844824"/>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Resampling</a:t>
            </a:r>
          </a:p>
        </p:txBody>
      </p:sp>
      <p:pic>
        <p:nvPicPr>
          <p:cNvPr id="6" name="图片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886561" y="3525038"/>
            <a:ext cx="3383280" cy="345186"/>
          </a:xfrm>
          <a:prstGeom prst="rect">
            <a:avLst/>
          </a:prstGeom>
        </p:spPr>
      </p:pic>
      <p:pic>
        <p:nvPicPr>
          <p:cNvPr id="8" name="图片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843808" y="4059830"/>
            <a:ext cx="3621024" cy="306324"/>
          </a:xfrm>
          <a:prstGeom prst="rect">
            <a:avLst/>
          </a:prstGeom>
        </p:spPr>
      </p:pic>
      <p:pic>
        <p:nvPicPr>
          <p:cNvPr id="9" name="图片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998136" y="4518685"/>
            <a:ext cx="2624328" cy="336042"/>
          </a:xfrm>
          <a:prstGeom prst="rect">
            <a:avLst/>
          </a:prstGeom>
        </p:spPr>
      </p:pic>
    </p:spTree>
    <p:extLst>
      <p:ext uri="{BB962C8B-B14F-4D97-AF65-F5344CB8AC3E}">
        <p14:creationId xmlns:p14="http://schemas.microsoft.com/office/powerpoint/2010/main" val="39930947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a:off x="4730884" y="4607724"/>
            <a:ext cx="4291337" cy="151531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44" name="图片 43"/>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pic>
        <p:nvPicPr>
          <p:cNvPr id="29" name="图片 2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912148" y="128230"/>
            <a:ext cx="3813048" cy="463296"/>
          </a:xfrm>
          <a:prstGeom prst="rect">
            <a:avLst/>
          </a:prstGeom>
        </p:spPr>
      </p:pic>
      <p:cxnSp>
        <p:nvCxnSpPr>
          <p:cNvPr id="3" name="直接箭头连接符 2"/>
          <p:cNvCxnSpPr/>
          <p:nvPr/>
        </p:nvCxnSpPr>
        <p:spPr>
          <a:xfrm flipH="1">
            <a:off x="3635898" y="388219"/>
            <a:ext cx="1186302" cy="304476"/>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31" name="图片 3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33" name="图片 32"/>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Tree>
    <p:extLst>
      <p:ext uri="{BB962C8B-B14F-4D97-AF65-F5344CB8AC3E}">
        <p14:creationId xmlns:p14="http://schemas.microsoft.com/office/powerpoint/2010/main" val="4186805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16767" y="1118401"/>
            <a:ext cx="1022513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Particle filter</a:t>
            </a:r>
          </a:p>
        </p:txBody>
      </p:sp>
      <p:sp>
        <p:nvSpPr>
          <p:cNvPr id="2" name="矩形 1"/>
          <p:cNvSpPr/>
          <p:nvPr/>
        </p:nvSpPr>
        <p:spPr>
          <a:xfrm>
            <a:off x="0" y="5634309"/>
            <a:ext cx="9144000" cy="307777"/>
          </a:xfrm>
          <a:prstGeom prst="rect">
            <a:avLst/>
          </a:prstGeom>
        </p:spPr>
        <p:txBody>
          <a:bodyPr wrap="square">
            <a:spAutoFit/>
          </a:bodyPr>
          <a:lstStyle/>
          <a:p>
            <a:pPr algn="ctr"/>
            <a:r>
              <a:rPr lang="en-US" altLang="zh-CN" sz="1400" dirty="0"/>
              <a:t>A Tutorial on Particle Filtering and </a:t>
            </a:r>
            <a:r>
              <a:rPr lang="en-US" altLang="zh-CN" sz="1400" dirty="0" smtClean="0"/>
              <a:t>Smoothing: Fifteen </a:t>
            </a:r>
            <a:r>
              <a:rPr lang="en-US" altLang="zh-CN" sz="1400" dirty="0"/>
              <a:t>years later</a:t>
            </a:r>
            <a:endParaRPr lang="zh-CN" altLang="en-US" sz="1400" dirty="0"/>
          </a:p>
        </p:txBody>
      </p:sp>
      <p:sp>
        <p:nvSpPr>
          <p:cNvPr id="6" name="矩形 5"/>
          <p:cNvSpPr/>
          <p:nvPr/>
        </p:nvSpPr>
        <p:spPr>
          <a:xfrm>
            <a:off x="0" y="5968749"/>
            <a:ext cx="9144000" cy="338554"/>
          </a:xfrm>
          <a:prstGeom prst="rect">
            <a:avLst/>
          </a:prstGeom>
        </p:spPr>
        <p:txBody>
          <a:bodyPr wrap="square">
            <a:spAutoFit/>
          </a:bodyPr>
          <a:lstStyle/>
          <a:p>
            <a:pPr algn="ctr"/>
            <a:r>
              <a:rPr lang="en-US" altLang="zh-CN" sz="1600" dirty="0">
                <a:hlinkClick r:id="rId2"/>
              </a:rPr>
              <a:t>http://www.cs.ubc.ca/~arnaud/doucet_johansen_tutorialPF.pdf</a:t>
            </a:r>
            <a:endParaRPr lang="zh-CN" altLang="en-US" sz="1600" dirty="0"/>
          </a:p>
        </p:txBody>
      </p:sp>
      <p:grpSp>
        <p:nvGrpSpPr>
          <p:cNvPr id="9" name="Group 59"/>
          <p:cNvGrpSpPr>
            <a:grpSpLocks/>
          </p:cNvGrpSpPr>
          <p:nvPr/>
        </p:nvGrpSpPr>
        <p:grpSpPr bwMode="auto">
          <a:xfrm>
            <a:off x="4502767" y="3210832"/>
            <a:ext cx="4191000" cy="1981200"/>
            <a:chOff x="2784" y="2640"/>
            <a:chExt cx="2640" cy="1248"/>
          </a:xfrm>
        </p:grpSpPr>
        <p:sp>
          <p:nvSpPr>
            <p:cNvPr id="10" name="AutoShape 11"/>
            <p:cNvSpPr>
              <a:spLocks noChangeArrowheads="1"/>
            </p:cNvSpPr>
            <p:nvPr/>
          </p:nvSpPr>
          <p:spPr bwMode="auto">
            <a:xfrm rot="20758719" flipV="1">
              <a:off x="2832" y="2688"/>
              <a:ext cx="2592" cy="1200"/>
            </a:xfrm>
            <a:prstGeom prst="parallelogram">
              <a:avLst>
                <a:gd name="adj" fmla="val 5476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12"/>
            <p:cNvSpPr>
              <a:spLocks noChangeArrowheads="1"/>
            </p:cNvSpPr>
            <p:nvPr/>
          </p:nvSpPr>
          <p:spPr bwMode="auto">
            <a:xfrm rot="-664990">
              <a:off x="3368" y="316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3"/>
            <p:cNvSpPr>
              <a:spLocks noChangeArrowheads="1"/>
            </p:cNvSpPr>
            <p:nvPr/>
          </p:nvSpPr>
          <p:spPr bwMode="auto">
            <a:xfrm rot="-664990">
              <a:off x="3456" y="320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4"/>
            <p:cNvSpPr>
              <a:spLocks noChangeArrowheads="1"/>
            </p:cNvSpPr>
            <p:nvPr/>
          </p:nvSpPr>
          <p:spPr bwMode="auto">
            <a:xfrm rot="-664990">
              <a:off x="3592" y="316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15"/>
            <p:cNvSpPr>
              <a:spLocks noChangeArrowheads="1"/>
            </p:cNvSpPr>
            <p:nvPr/>
          </p:nvSpPr>
          <p:spPr bwMode="auto">
            <a:xfrm rot="-664990">
              <a:off x="3416" y="308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6"/>
            <p:cNvSpPr>
              <a:spLocks noChangeArrowheads="1"/>
            </p:cNvSpPr>
            <p:nvPr/>
          </p:nvSpPr>
          <p:spPr bwMode="auto">
            <a:xfrm rot="-664990">
              <a:off x="3536" y="304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7"/>
            <p:cNvSpPr>
              <a:spLocks noChangeArrowheads="1"/>
            </p:cNvSpPr>
            <p:nvPr/>
          </p:nvSpPr>
          <p:spPr bwMode="auto">
            <a:xfrm rot="-664990">
              <a:off x="3632" y="308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8"/>
            <p:cNvSpPr>
              <a:spLocks noChangeArrowheads="1"/>
            </p:cNvSpPr>
            <p:nvPr/>
          </p:nvSpPr>
          <p:spPr bwMode="auto">
            <a:xfrm rot="-664990">
              <a:off x="3504" y="312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9"/>
            <p:cNvSpPr>
              <a:spLocks noChangeArrowheads="1"/>
            </p:cNvSpPr>
            <p:nvPr/>
          </p:nvSpPr>
          <p:spPr bwMode="auto">
            <a:xfrm rot="-664990">
              <a:off x="3323" y="3295"/>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20"/>
            <p:cNvSpPr>
              <a:spLocks noChangeArrowheads="1"/>
            </p:cNvSpPr>
            <p:nvPr/>
          </p:nvSpPr>
          <p:spPr bwMode="auto">
            <a:xfrm rot="-664990">
              <a:off x="3208" y="3199"/>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1"/>
            <p:cNvSpPr>
              <a:spLocks noChangeArrowheads="1"/>
            </p:cNvSpPr>
            <p:nvPr/>
          </p:nvSpPr>
          <p:spPr bwMode="auto">
            <a:xfrm rot="-664990">
              <a:off x="3216" y="307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2"/>
            <p:cNvSpPr>
              <a:spLocks noChangeArrowheads="1"/>
            </p:cNvSpPr>
            <p:nvPr/>
          </p:nvSpPr>
          <p:spPr bwMode="auto">
            <a:xfrm rot="-664990">
              <a:off x="3347" y="2984"/>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3"/>
            <p:cNvSpPr>
              <a:spLocks noChangeArrowheads="1"/>
            </p:cNvSpPr>
            <p:nvPr/>
          </p:nvSpPr>
          <p:spPr bwMode="auto">
            <a:xfrm rot="-664990">
              <a:off x="3003" y="307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24"/>
            <p:cNvSpPr>
              <a:spLocks noChangeArrowheads="1"/>
            </p:cNvSpPr>
            <p:nvPr/>
          </p:nvSpPr>
          <p:spPr bwMode="auto">
            <a:xfrm rot="-664990">
              <a:off x="2784" y="300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25"/>
            <p:cNvSpPr>
              <a:spLocks noChangeArrowheads="1"/>
            </p:cNvSpPr>
            <p:nvPr/>
          </p:nvSpPr>
          <p:spPr bwMode="auto">
            <a:xfrm rot="-664990">
              <a:off x="3120" y="292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26"/>
            <p:cNvSpPr>
              <a:spLocks noChangeArrowheads="1"/>
            </p:cNvSpPr>
            <p:nvPr/>
          </p:nvSpPr>
          <p:spPr bwMode="auto">
            <a:xfrm rot="-664990">
              <a:off x="3491" y="284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7"/>
            <p:cNvSpPr>
              <a:spLocks noChangeArrowheads="1"/>
            </p:cNvSpPr>
            <p:nvPr/>
          </p:nvSpPr>
          <p:spPr bwMode="auto">
            <a:xfrm rot="-664990">
              <a:off x="3195" y="3447"/>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8"/>
            <p:cNvSpPr>
              <a:spLocks noChangeArrowheads="1"/>
            </p:cNvSpPr>
            <p:nvPr/>
          </p:nvSpPr>
          <p:spPr bwMode="auto">
            <a:xfrm rot="-664990">
              <a:off x="3435" y="3696"/>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29"/>
            <p:cNvSpPr>
              <a:spLocks noChangeArrowheads="1"/>
            </p:cNvSpPr>
            <p:nvPr/>
          </p:nvSpPr>
          <p:spPr bwMode="auto">
            <a:xfrm rot="-664990">
              <a:off x="3435" y="3687"/>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30"/>
            <p:cNvSpPr>
              <a:spLocks noChangeArrowheads="1"/>
            </p:cNvSpPr>
            <p:nvPr/>
          </p:nvSpPr>
          <p:spPr bwMode="auto">
            <a:xfrm rot="-664990">
              <a:off x="4011" y="3831"/>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1"/>
            <p:cNvSpPr>
              <a:spLocks noChangeArrowheads="1"/>
            </p:cNvSpPr>
            <p:nvPr/>
          </p:nvSpPr>
          <p:spPr bwMode="auto">
            <a:xfrm rot="-664990">
              <a:off x="3840" y="355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2"/>
            <p:cNvSpPr>
              <a:spLocks noChangeArrowheads="1"/>
            </p:cNvSpPr>
            <p:nvPr/>
          </p:nvSpPr>
          <p:spPr bwMode="auto">
            <a:xfrm rot="-664990">
              <a:off x="4035" y="316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3"/>
            <p:cNvSpPr>
              <a:spLocks noChangeArrowheads="1"/>
            </p:cNvSpPr>
            <p:nvPr/>
          </p:nvSpPr>
          <p:spPr bwMode="auto">
            <a:xfrm rot="-664990">
              <a:off x="4163" y="3064"/>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4"/>
            <p:cNvSpPr>
              <a:spLocks noChangeArrowheads="1"/>
            </p:cNvSpPr>
            <p:nvPr/>
          </p:nvSpPr>
          <p:spPr bwMode="auto">
            <a:xfrm rot="-664990">
              <a:off x="4211" y="316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5"/>
            <p:cNvSpPr>
              <a:spLocks noChangeArrowheads="1"/>
            </p:cNvSpPr>
            <p:nvPr/>
          </p:nvSpPr>
          <p:spPr bwMode="auto">
            <a:xfrm rot="-664990">
              <a:off x="4136" y="3264"/>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6"/>
            <p:cNvSpPr>
              <a:spLocks noChangeArrowheads="1"/>
            </p:cNvSpPr>
            <p:nvPr/>
          </p:nvSpPr>
          <p:spPr bwMode="auto">
            <a:xfrm rot="-664990">
              <a:off x="4403" y="316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37"/>
            <p:cNvSpPr>
              <a:spLocks noChangeArrowheads="1"/>
            </p:cNvSpPr>
            <p:nvPr/>
          </p:nvSpPr>
          <p:spPr bwMode="auto">
            <a:xfrm rot="-664990">
              <a:off x="4315" y="328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38"/>
            <p:cNvSpPr>
              <a:spLocks noChangeArrowheads="1"/>
            </p:cNvSpPr>
            <p:nvPr/>
          </p:nvSpPr>
          <p:spPr bwMode="auto">
            <a:xfrm rot="-664990">
              <a:off x="4355" y="307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9"/>
            <p:cNvSpPr>
              <a:spLocks noChangeArrowheads="1"/>
            </p:cNvSpPr>
            <p:nvPr/>
          </p:nvSpPr>
          <p:spPr bwMode="auto">
            <a:xfrm rot="-664990">
              <a:off x="2992" y="3255"/>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40"/>
            <p:cNvSpPr>
              <a:spLocks noChangeArrowheads="1"/>
            </p:cNvSpPr>
            <p:nvPr/>
          </p:nvSpPr>
          <p:spPr bwMode="auto">
            <a:xfrm rot="-664990">
              <a:off x="3835" y="307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41"/>
            <p:cNvSpPr>
              <a:spLocks noChangeArrowheads="1"/>
            </p:cNvSpPr>
            <p:nvPr/>
          </p:nvSpPr>
          <p:spPr bwMode="auto">
            <a:xfrm rot="-664990">
              <a:off x="3819" y="320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42"/>
            <p:cNvSpPr>
              <a:spLocks noChangeArrowheads="1"/>
            </p:cNvSpPr>
            <p:nvPr/>
          </p:nvSpPr>
          <p:spPr bwMode="auto">
            <a:xfrm rot="-664990">
              <a:off x="4368" y="283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3"/>
            <p:cNvSpPr>
              <a:spLocks noChangeArrowheads="1"/>
            </p:cNvSpPr>
            <p:nvPr/>
          </p:nvSpPr>
          <p:spPr bwMode="auto">
            <a:xfrm rot="-664990">
              <a:off x="3648" y="292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44"/>
            <p:cNvSpPr>
              <a:spLocks noChangeArrowheads="1"/>
            </p:cNvSpPr>
            <p:nvPr/>
          </p:nvSpPr>
          <p:spPr bwMode="auto">
            <a:xfrm rot="-664990">
              <a:off x="3600" y="3351"/>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5"/>
            <p:cNvSpPr>
              <a:spLocks noChangeArrowheads="1"/>
            </p:cNvSpPr>
            <p:nvPr/>
          </p:nvSpPr>
          <p:spPr bwMode="auto">
            <a:xfrm rot="-664990">
              <a:off x="4003" y="3391"/>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6"/>
            <p:cNvSpPr>
              <a:spLocks noChangeArrowheads="1"/>
            </p:cNvSpPr>
            <p:nvPr/>
          </p:nvSpPr>
          <p:spPr bwMode="auto">
            <a:xfrm rot="-664990">
              <a:off x="4320" y="3456"/>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7"/>
            <p:cNvSpPr>
              <a:spLocks noChangeArrowheads="1"/>
            </p:cNvSpPr>
            <p:nvPr/>
          </p:nvSpPr>
          <p:spPr bwMode="auto">
            <a:xfrm rot="-664990">
              <a:off x="4827" y="3543"/>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48"/>
            <p:cNvSpPr>
              <a:spLocks noChangeArrowheads="1"/>
            </p:cNvSpPr>
            <p:nvPr/>
          </p:nvSpPr>
          <p:spPr bwMode="auto">
            <a:xfrm rot="-664990">
              <a:off x="5259" y="3504"/>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49"/>
            <p:cNvSpPr>
              <a:spLocks noChangeArrowheads="1"/>
            </p:cNvSpPr>
            <p:nvPr/>
          </p:nvSpPr>
          <p:spPr bwMode="auto">
            <a:xfrm rot="-664990">
              <a:off x="5019" y="316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50"/>
            <p:cNvSpPr>
              <a:spLocks noChangeArrowheads="1"/>
            </p:cNvSpPr>
            <p:nvPr/>
          </p:nvSpPr>
          <p:spPr bwMode="auto">
            <a:xfrm rot="-664990">
              <a:off x="4704" y="2976"/>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51"/>
            <p:cNvSpPr>
              <a:spLocks noChangeArrowheads="1"/>
            </p:cNvSpPr>
            <p:nvPr/>
          </p:nvSpPr>
          <p:spPr bwMode="auto">
            <a:xfrm rot="-664990">
              <a:off x="4176" y="268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52"/>
            <p:cNvSpPr>
              <a:spLocks noChangeArrowheads="1"/>
            </p:cNvSpPr>
            <p:nvPr/>
          </p:nvSpPr>
          <p:spPr bwMode="auto">
            <a:xfrm rot="-664990">
              <a:off x="4608" y="331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53"/>
            <p:cNvSpPr>
              <a:spLocks noChangeArrowheads="1"/>
            </p:cNvSpPr>
            <p:nvPr/>
          </p:nvSpPr>
          <p:spPr bwMode="auto">
            <a:xfrm rot="-664990">
              <a:off x="3984" y="288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54"/>
            <p:cNvSpPr>
              <a:spLocks noChangeArrowheads="1"/>
            </p:cNvSpPr>
            <p:nvPr/>
          </p:nvSpPr>
          <p:spPr bwMode="auto">
            <a:xfrm rot="-664990">
              <a:off x="4560" y="264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Oval 55"/>
            <p:cNvSpPr>
              <a:spLocks noChangeArrowheads="1"/>
            </p:cNvSpPr>
            <p:nvPr/>
          </p:nvSpPr>
          <p:spPr bwMode="auto">
            <a:xfrm rot="-664990">
              <a:off x="4443" y="3687"/>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55" name="Picture 56" descr="Just-a-PDF"/>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3889" l="10000" r="94500"/>
                    </a14:imgEffect>
                  </a14:imgLayer>
                </a14:imgProps>
              </a:ext>
              <a:ext uri="{28A0092B-C50C-407E-A947-70E740481C1C}">
                <a14:useLocalDpi xmlns:a14="http://schemas.microsoft.com/office/drawing/2010/main" val="0"/>
              </a:ext>
            </a:extLst>
          </a:blip>
          <a:srcRect/>
          <a:stretch>
            <a:fillRect/>
          </a:stretch>
        </p:blipFill>
        <p:spPr bwMode="auto">
          <a:xfrm>
            <a:off x="83167" y="1991632"/>
            <a:ext cx="4114800" cy="3314700"/>
          </a:xfrm>
          <a:prstGeom prst="rect">
            <a:avLst/>
          </a:prstGeom>
          <a:noFill/>
          <a:extLst>
            <a:ext uri="{909E8E84-426E-40DD-AFC4-6F175D3DCCD1}">
              <a14:hiddenFill xmlns:a14="http://schemas.microsoft.com/office/drawing/2010/main">
                <a:solidFill>
                  <a:srgbClr val="FFFFFF"/>
                </a:solidFill>
              </a14:hiddenFill>
            </a:ext>
          </a:extLst>
        </p:spPr>
      </p:pic>
      <p:sp>
        <p:nvSpPr>
          <p:cNvPr id="56" name="Oval 60"/>
          <p:cNvSpPr>
            <a:spLocks noChangeArrowheads="1"/>
          </p:cNvSpPr>
          <p:nvPr/>
        </p:nvSpPr>
        <p:spPr bwMode="auto">
          <a:xfrm rot="20861479">
            <a:off x="5390180" y="3818845"/>
            <a:ext cx="685800" cy="395287"/>
          </a:xfrm>
          <a:prstGeom prst="ellipse">
            <a:avLst/>
          </a:prstGeom>
          <a:noFill/>
          <a:ln w="38100">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61"/>
          <p:cNvSpPr>
            <a:spLocks noChangeShapeType="1"/>
          </p:cNvSpPr>
          <p:nvPr/>
        </p:nvSpPr>
        <p:spPr bwMode="auto">
          <a:xfrm flipH="1" flipV="1">
            <a:off x="1911967" y="3210832"/>
            <a:ext cx="3581400" cy="685800"/>
          </a:xfrm>
          <a:prstGeom prst="line">
            <a:avLst/>
          </a:prstGeom>
          <a:noFill/>
          <a:ln w="28575">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Freeform 63"/>
          <p:cNvSpPr>
            <a:spLocks/>
          </p:cNvSpPr>
          <p:nvPr/>
        </p:nvSpPr>
        <p:spPr bwMode="auto">
          <a:xfrm>
            <a:off x="2445367" y="3820432"/>
            <a:ext cx="4114800" cy="685800"/>
          </a:xfrm>
          <a:custGeom>
            <a:avLst/>
            <a:gdLst>
              <a:gd name="T0" fmla="*/ 2448 w 2448"/>
              <a:gd name="T1" fmla="*/ 240 h 384"/>
              <a:gd name="T2" fmla="*/ 1968 w 2448"/>
              <a:gd name="T3" fmla="*/ 336 h 384"/>
              <a:gd name="T4" fmla="*/ 1296 w 2448"/>
              <a:gd name="T5" fmla="*/ 384 h 384"/>
              <a:gd name="T6" fmla="*/ 720 w 2448"/>
              <a:gd name="T7" fmla="*/ 336 h 384"/>
              <a:gd name="T8" fmla="*/ 384 w 2448"/>
              <a:gd name="T9" fmla="*/ 240 h 384"/>
              <a:gd name="T10" fmla="*/ 0 w 2448"/>
              <a:gd name="T11" fmla="*/ 0 h 384"/>
            </a:gdLst>
            <a:ahLst/>
            <a:cxnLst>
              <a:cxn ang="0">
                <a:pos x="T0" y="T1"/>
              </a:cxn>
              <a:cxn ang="0">
                <a:pos x="T2" y="T3"/>
              </a:cxn>
              <a:cxn ang="0">
                <a:pos x="T4" y="T5"/>
              </a:cxn>
              <a:cxn ang="0">
                <a:pos x="T6" y="T7"/>
              </a:cxn>
              <a:cxn ang="0">
                <a:pos x="T8" y="T9"/>
              </a:cxn>
              <a:cxn ang="0">
                <a:pos x="T10" y="T11"/>
              </a:cxn>
            </a:cxnLst>
            <a:rect l="0" t="0" r="r" b="b"/>
            <a:pathLst>
              <a:path w="2448" h="384">
                <a:moveTo>
                  <a:pt x="2448" y="240"/>
                </a:moveTo>
                <a:cubicBezTo>
                  <a:pt x="2304" y="276"/>
                  <a:pt x="2160" y="312"/>
                  <a:pt x="1968" y="336"/>
                </a:cubicBezTo>
                <a:cubicBezTo>
                  <a:pt x="1776" y="360"/>
                  <a:pt x="1504" y="384"/>
                  <a:pt x="1296" y="384"/>
                </a:cubicBezTo>
                <a:cubicBezTo>
                  <a:pt x="1088" y="384"/>
                  <a:pt x="872" y="360"/>
                  <a:pt x="720" y="336"/>
                </a:cubicBezTo>
                <a:cubicBezTo>
                  <a:pt x="568" y="312"/>
                  <a:pt x="504" y="296"/>
                  <a:pt x="384" y="240"/>
                </a:cubicBezTo>
                <a:cubicBezTo>
                  <a:pt x="264" y="184"/>
                  <a:pt x="132" y="92"/>
                  <a:pt x="0" y="0"/>
                </a:cubicBezTo>
              </a:path>
            </a:pathLst>
          </a:custGeom>
          <a:noFill/>
          <a:ln w="38100" cmpd="sng">
            <a:solidFill>
              <a:srgbClr val="3399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Oval 65"/>
          <p:cNvSpPr>
            <a:spLocks noChangeArrowheads="1"/>
          </p:cNvSpPr>
          <p:nvPr/>
        </p:nvSpPr>
        <p:spPr bwMode="auto">
          <a:xfrm rot="20861479">
            <a:off x="5874367" y="4658632"/>
            <a:ext cx="685800" cy="395288"/>
          </a:xfrm>
          <a:prstGeom prst="ellipse">
            <a:avLst/>
          </a:prstGeom>
          <a:noFill/>
          <a:ln w="38100">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66"/>
          <p:cNvSpPr>
            <a:spLocks noChangeShapeType="1"/>
          </p:cNvSpPr>
          <p:nvPr/>
        </p:nvSpPr>
        <p:spPr bwMode="auto">
          <a:xfrm flipH="1" flipV="1">
            <a:off x="1835767" y="4658632"/>
            <a:ext cx="4038600" cy="228600"/>
          </a:xfrm>
          <a:prstGeom prst="line">
            <a:avLst/>
          </a:prstGeom>
          <a:noFill/>
          <a:ln w="28575">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Oval 71"/>
          <p:cNvSpPr>
            <a:spLocks noChangeArrowheads="1"/>
          </p:cNvSpPr>
          <p:nvPr/>
        </p:nvSpPr>
        <p:spPr bwMode="auto">
          <a:xfrm rot="20861479">
            <a:off x="6483967" y="3896632"/>
            <a:ext cx="685800" cy="395288"/>
          </a:xfrm>
          <a:prstGeom prst="ellipse">
            <a:avLst/>
          </a:prstGeom>
          <a:noFill/>
          <a:ln w="38100">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398" y="5104100"/>
            <a:ext cx="8928991" cy="369332"/>
          </a:xfrm>
          <a:prstGeom prst="rect">
            <a:avLst/>
          </a:prstGeom>
        </p:spPr>
        <p:txBody>
          <a:bodyPr wrap="square">
            <a:spAutoFit/>
          </a:bodyPr>
          <a:lstStyle/>
          <a:p>
            <a:r>
              <a:rPr lang="en-US" altLang="zh-CN" dirty="0">
                <a:hlinkClick r:id="rId2"/>
              </a:rPr>
              <a:t>http://www.stat.columbia.edu/~liam/teaching/neurostat-spr12/papers/EM/resampling.pdf</a:t>
            </a:r>
            <a:endParaRPr lang="zh-CN" altLang="en-US" dirty="0"/>
          </a:p>
        </p:txBody>
      </p:sp>
      <p:sp>
        <p:nvSpPr>
          <p:cNvPr id="5" name="矩形 4"/>
          <p:cNvSpPr/>
          <p:nvPr/>
        </p:nvSpPr>
        <p:spPr>
          <a:xfrm>
            <a:off x="196753" y="5473432"/>
            <a:ext cx="8928991" cy="369332"/>
          </a:xfrm>
          <a:prstGeom prst="rect">
            <a:avLst/>
          </a:prstGeom>
        </p:spPr>
        <p:txBody>
          <a:bodyPr wrap="square">
            <a:spAutoFit/>
          </a:bodyPr>
          <a:lstStyle/>
          <a:p>
            <a:r>
              <a:rPr lang="en-US" altLang="zh-CN" dirty="0">
                <a:hlinkClick r:id="rId3"/>
              </a:rPr>
              <a:t>http://www.dynare.org/dynare-matlab-m2html/matlab/particle/resample.html</a:t>
            </a:r>
            <a:endParaRPr lang="zh-CN" altLang="en-US" dirty="0"/>
          </a:p>
        </p:txBody>
      </p:sp>
      <p:graphicFrame>
        <p:nvGraphicFramePr>
          <p:cNvPr id="7" name="图示 6"/>
          <p:cNvGraphicFramePr/>
          <p:nvPr>
            <p:extLst>
              <p:ext uri="{D42A27DB-BD31-4B8C-83A1-F6EECF244321}">
                <p14:modId xmlns:p14="http://schemas.microsoft.com/office/powerpoint/2010/main" val="4160054493"/>
              </p:ext>
            </p:extLst>
          </p:nvPr>
        </p:nvGraphicFramePr>
        <p:xfrm>
          <a:off x="988840" y="764704"/>
          <a:ext cx="7344816" cy="4032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09230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225080" y="5233846"/>
            <a:ext cx="4579168"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119" name="Picture 23" descr="cp_all"/>
          <p:cNvPicPr>
            <a:picLocks noChangeAspect="1" noChangeArrowheads="1"/>
          </p:cNvPicPr>
          <p:nvPr/>
        </p:nvPicPr>
        <p:blipFill rotWithShape="1">
          <a:blip r:embed="rId3">
            <a:extLst>
              <a:ext uri="{28A0092B-C50C-407E-A947-70E740481C1C}">
                <a14:useLocalDpi xmlns:a14="http://schemas.microsoft.com/office/drawing/2010/main" val="0"/>
              </a:ext>
            </a:extLst>
          </a:blip>
          <a:srcRect r="83536"/>
          <a:stretch/>
        </p:blipFill>
        <p:spPr bwMode="auto">
          <a:xfrm>
            <a:off x="4733568" y="1651025"/>
            <a:ext cx="539472" cy="287337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p_equ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628800"/>
            <a:ext cx="533400" cy="2895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4" name="Object 8"/>
          <p:cNvGraphicFramePr>
            <a:graphicFrameLocks noChangeAspect="1"/>
          </p:cNvGraphicFramePr>
          <p:nvPr>
            <p:extLst>
              <p:ext uri="{D42A27DB-BD31-4B8C-83A1-F6EECF244321}">
                <p14:modId xmlns:p14="http://schemas.microsoft.com/office/powerpoint/2010/main" val="1958686710"/>
              </p:ext>
            </p:extLst>
          </p:nvPr>
        </p:nvGraphicFramePr>
        <p:xfrm>
          <a:off x="1777405" y="3991000"/>
          <a:ext cx="381000" cy="295275"/>
        </p:xfrm>
        <a:graphic>
          <a:graphicData uri="http://schemas.openxmlformats.org/presentationml/2006/ole">
            <mc:AlternateContent xmlns:mc="http://schemas.openxmlformats.org/markup-compatibility/2006">
              <mc:Choice xmlns:v="urn:schemas-microsoft-com:vml" Requires="v">
                <p:oleObj spid="_x0000_s3479" name="Equation" r:id="rId5" imgW="228600" imgH="177480" progId="Equation.DSMT4">
                  <p:embed/>
                </p:oleObj>
              </mc:Choice>
              <mc:Fallback>
                <p:oleObj name="Equation" r:id="rId5" imgW="22860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7405" y="3991000"/>
                        <a:ext cx="38100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5" name="Object 9"/>
          <p:cNvGraphicFramePr>
            <a:graphicFrameLocks noChangeAspect="1"/>
          </p:cNvGraphicFramePr>
          <p:nvPr>
            <p:extLst>
              <p:ext uri="{D42A27DB-BD31-4B8C-83A1-F6EECF244321}">
                <p14:modId xmlns:p14="http://schemas.microsoft.com/office/powerpoint/2010/main" val="2824485417"/>
              </p:ext>
            </p:extLst>
          </p:nvPr>
        </p:nvGraphicFramePr>
        <p:xfrm>
          <a:off x="1767880" y="3305200"/>
          <a:ext cx="401638" cy="295275"/>
        </p:xfrm>
        <a:graphic>
          <a:graphicData uri="http://schemas.openxmlformats.org/presentationml/2006/ole">
            <mc:AlternateContent xmlns:mc="http://schemas.openxmlformats.org/markup-compatibility/2006">
              <mc:Choice xmlns:v="urn:schemas-microsoft-com:vml" Requires="v">
                <p:oleObj spid="_x0000_s3480"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7880" y="3305200"/>
                        <a:ext cx="40163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6" name="Object 10"/>
          <p:cNvGraphicFramePr>
            <a:graphicFrameLocks noChangeAspect="1"/>
          </p:cNvGraphicFramePr>
          <p:nvPr>
            <p:extLst>
              <p:ext uri="{D42A27DB-BD31-4B8C-83A1-F6EECF244321}">
                <p14:modId xmlns:p14="http://schemas.microsoft.com/office/powerpoint/2010/main" val="1048501595"/>
              </p:ext>
            </p:extLst>
          </p:nvPr>
        </p:nvGraphicFramePr>
        <p:xfrm>
          <a:off x="1777405" y="2619400"/>
          <a:ext cx="401638" cy="295275"/>
        </p:xfrm>
        <a:graphic>
          <a:graphicData uri="http://schemas.openxmlformats.org/presentationml/2006/ole">
            <mc:AlternateContent xmlns:mc="http://schemas.openxmlformats.org/markup-compatibility/2006">
              <mc:Choice xmlns:v="urn:schemas-microsoft-com:vml" Requires="v">
                <p:oleObj spid="_x0000_s3481" name="Equation" r:id="rId9" imgW="241200" imgH="177480" progId="Equation.DSMT4">
                  <p:embed/>
                </p:oleObj>
              </mc:Choice>
              <mc:Fallback>
                <p:oleObj name="Equation" r:id="rId9" imgW="241200" imgH="17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7405" y="2619400"/>
                        <a:ext cx="40163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7" name="Object 11"/>
          <p:cNvGraphicFramePr>
            <a:graphicFrameLocks noChangeAspect="1"/>
          </p:cNvGraphicFramePr>
          <p:nvPr>
            <p:extLst>
              <p:ext uri="{D42A27DB-BD31-4B8C-83A1-F6EECF244321}">
                <p14:modId xmlns:p14="http://schemas.microsoft.com/office/powerpoint/2010/main" val="4125999403"/>
              </p:ext>
            </p:extLst>
          </p:nvPr>
        </p:nvGraphicFramePr>
        <p:xfrm>
          <a:off x="1788518" y="1857400"/>
          <a:ext cx="379412" cy="295275"/>
        </p:xfrm>
        <a:graphic>
          <a:graphicData uri="http://schemas.openxmlformats.org/presentationml/2006/ole">
            <mc:AlternateContent xmlns:mc="http://schemas.openxmlformats.org/markup-compatibility/2006">
              <mc:Choice xmlns:v="urn:schemas-microsoft-com:vml" Requires="v">
                <p:oleObj spid="_x0000_s3482" name="Equation" r:id="rId11" imgW="228600" imgH="177480" progId="Equation.DSMT4">
                  <p:embed/>
                </p:oleObj>
              </mc:Choice>
              <mc:Fallback>
                <p:oleObj name="Equation" r:id="rId11" imgW="22860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8518" y="1857400"/>
                        <a:ext cx="379412"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1" name="Object 15"/>
          <p:cNvGraphicFramePr>
            <a:graphicFrameLocks noChangeAspect="1"/>
          </p:cNvGraphicFramePr>
          <p:nvPr>
            <p:extLst>
              <p:ext uri="{D42A27DB-BD31-4B8C-83A1-F6EECF244321}">
                <p14:modId xmlns:p14="http://schemas.microsoft.com/office/powerpoint/2010/main" val="2928098410"/>
              </p:ext>
            </p:extLst>
          </p:nvPr>
        </p:nvGraphicFramePr>
        <p:xfrm>
          <a:off x="4428768" y="4089425"/>
          <a:ext cx="304800" cy="236538"/>
        </p:xfrm>
        <a:graphic>
          <a:graphicData uri="http://schemas.openxmlformats.org/presentationml/2006/ole">
            <mc:AlternateContent xmlns:mc="http://schemas.openxmlformats.org/markup-compatibility/2006">
              <mc:Choice xmlns:v="urn:schemas-microsoft-com:vml" Requires="v">
                <p:oleObj spid="_x0000_s3483" name="Equation" r:id="rId13" imgW="228600" imgH="177480" progId="Equation.DSMT4">
                  <p:embed/>
                </p:oleObj>
              </mc:Choice>
              <mc:Fallback>
                <p:oleObj name="Equation" r:id="rId13" imgW="228600" imgH="17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8768" y="40894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2" name="Object 16"/>
          <p:cNvGraphicFramePr>
            <a:graphicFrameLocks noChangeAspect="1"/>
          </p:cNvGraphicFramePr>
          <p:nvPr>
            <p:extLst>
              <p:ext uri="{D42A27DB-BD31-4B8C-83A1-F6EECF244321}">
                <p14:modId xmlns:p14="http://schemas.microsoft.com/office/powerpoint/2010/main" val="3112704449"/>
              </p:ext>
            </p:extLst>
          </p:nvPr>
        </p:nvGraphicFramePr>
        <p:xfrm>
          <a:off x="4428768" y="3556025"/>
          <a:ext cx="304800" cy="236538"/>
        </p:xfrm>
        <a:graphic>
          <a:graphicData uri="http://schemas.openxmlformats.org/presentationml/2006/ole">
            <mc:AlternateContent xmlns:mc="http://schemas.openxmlformats.org/markup-compatibility/2006">
              <mc:Choice xmlns:v="urn:schemas-microsoft-com:vml" Requires="v">
                <p:oleObj spid="_x0000_s3484" name="Equation" r:id="rId15" imgW="228600" imgH="177480" progId="Equation.DSMT4">
                  <p:embed/>
                </p:oleObj>
              </mc:Choice>
              <mc:Fallback>
                <p:oleObj name="Equation" r:id="rId15" imgW="22860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28768" y="35560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3" name="Object 17"/>
          <p:cNvGraphicFramePr>
            <a:graphicFrameLocks noChangeAspect="1"/>
          </p:cNvGraphicFramePr>
          <p:nvPr>
            <p:extLst>
              <p:ext uri="{D42A27DB-BD31-4B8C-83A1-F6EECF244321}">
                <p14:modId xmlns:p14="http://schemas.microsoft.com/office/powerpoint/2010/main" val="3969036562"/>
              </p:ext>
            </p:extLst>
          </p:nvPr>
        </p:nvGraphicFramePr>
        <p:xfrm>
          <a:off x="4428768" y="2413025"/>
          <a:ext cx="322263" cy="236538"/>
        </p:xfrm>
        <a:graphic>
          <a:graphicData uri="http://schemas.openxmlformats.org/presentationml/2006/ole">
            <mc:AlternateContent xmlns:mc="http://schemas.openxmlformats.org/markup-compatibility/2006">
              <mc:Choice xmlns:v="urn:schemas-microsoft-com:vml" Requires="v">
                <p:oleObj spid="_x0000_s3485" name="Equation" r:id="rId17" imgW="241200" imgH="177480" progId="Equation.DSMT4">
                  <p:embed/>
                </p:oleObj>
              </mc:Choice>
              <mc:Fallback>
                <p:oleObj name="Equation" r:id="rId17" imgW="241200" imgH="1774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8768" y="2413025"/>
                        <a:ext cx="32226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4" name="Object 18"/>
          <p:cNvGraphicFramePr>
            <a:graphicFrameLocks noChangeAspect="1"/>
          </p:cNvGraphicFramePr>
          <p:nvPr>
            <p:extLst>
              <p:ext uri="{D42A27DB-BD31-4B8C-83A1-F6EECF244321}">
                <p14:modId xmlns:p14="http://schemas.microsoft.com/office/powerpoint/2010/main" val="2402008883"/>
              </p:ext>
            </p:extLst>
          </p:nvPr>
        </p:nvGraphicFramePr>
        <p:xfrm>
          <a:off x="4428768" y="1651025"/>
          <a:ext cx="304800" cy="236538"/>
        </p:xfrm>
        <a:graphic>
          <a:graphicData uri="http://schemas.openxmlformats.org/presentationml/2006/ole">
            <mc:AlternateContent xmlns:mc="http://schemas.openxmlformats.org/markup-compatibility/2006">
              <mc:Choice xmlns:v="urn:schemas-microsoft-com:vml" Requires="v">
                <p:oleObj spid="_x0000_s3486" name="Equation" r:id="rId19" imgW="228600" imgH="177480" progId="Equation.DSMT4">
                  <p:embed/>
                </p:oleObj>
              </mc:Choice>
              <mc:Fallback>
                <p:oleObj name="Equation" r:id="rId19" imgW="228600" imgH="1774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8768" y="16510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74" name="Picture 2" descr="C:\Users\samuel\Downloads\1363453152_Arrow-Left.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62920" y="2467000"/>
            <a:ext cx="1512168"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13679" y="5373216"/>
            <a:ext cx="4416145" cy="369332"/>
          </a:xfrm>
          <a:prstGeom prst="rect">
            <a:avLst/>
          </a:prstGeom>
        </p:spPr>
        <p:txBody>
          <a:bodyPr wrap="none">
            <a:spAutoFit/>
          </a:bodyPr>
          <a:lstStyle/>
          <a:p>
            <a:r>
              <a:rPr lang="en-US" altLang="zh-CN" dirty="0" err="1" smtClean="0"/>
              <a:t>newInd</a:t>
            </a:r>
            <a:r>
              <a:rPr lang="en-US" altLang="zh-CN" dirty="0" smtClean="0"/>
              <a:t>     </a:t>
            </a:r>
            <a:r>
              <a:rPr lang="en-US" altLang="zh-CN" dirty="0"/>
              <a:t>= </a:t>
            </a:r>
            <a:r>
              <a:rPr lang="en-US" altLang="zh-CN" dirty="0" err="1"/>
              <a:t>resampleParticle</a:t>
            </a:r>
            <a:r>
              <a:rPr lang="en-US" altLang="zh-CN" dirty="0"/>
              <a:t>(weight, '</a:t>
            </a:r>
            <a:r>
              <a:rPr lang="en-US" altLang="zh-CN" dirty="0" err="1"/>
              <a:t>hugh</a:t>
            </a:r>
            <a:r>
              <a:rPr lang="en-US" altLang="zh-CN" dirty="0"/>
              <a:t>');</a:t>
            </a:r>
          </a:p>
        </p:txBody>
      </p:sp>
    </p:spTree>
    <p:extLst>
      <p:ext uri="{BB962C8B-B14F-4D97-AF65-F5344CB8AC3E}">
        <p14:creationId xmlns:p14="http://schemas.microsoft.com/office/powerpoint/2010/main" val="260021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1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1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1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9" name="Picture 23" descr="cp_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568" y="1651025"/>
            <a:ext cx="3276600" cy="287337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p_equ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628800"/>
            <a:ext cx="533400" cy="2895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4" name="Object 8"/>
          <p:cNvGraphicFramePr>
            <a:graphicFrameLocks noChangeAspect="1"/>
          </p:cNvGraphicFramePr>
          <p:nvPr>
            <p:extLst>
              <p:ext uri="{D42A27DB-BD31-4B8C-83A1-F6EECF244321}">
                <p14:modId xmlns:p14="http://schemas.microsoft.com/office/powerpoint/2010/main" val="2875131726"/>
              </p:ext>
            </p:extLst>
          </p:nvPr>
        </p:nvGraphicFramePr>
        <p:xfrm>
          <a:off x="1777405" y="3991000"/>
          <a:ext cx="381000" cy="295275"/>
        </p:xfrm>
        <a:graphic>
          <a:graphicData uri="http://schemas.openxmlformats.org/presentationml/2006/ole">
            <mc:AlternateContent xmlns:mc="http://schemas.openxmlformats.org/markup-compatibility/2006">
              <mc:Choice xmlns:v="urn:schemas-microsoft-com:vml" Requires="v">
                <p:oleObj spid="_x0000_s5401" name="Equation" r:id="rId5" imgW="228600" imgH="177480" progId="Equation.DSMT4">
                  <p:embed/>
                </p:oleObj>
              </mc:Choice>
              <mc:Fallback>
                <p:oleObj name="Equation" r:id="rId5" imgW="22860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7405" y="3991000"/>
                        <a:ext cx="38100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5" name="Object 9"/>
          <p:cNvGraphicFramePr>
            <a:graphicFrameLocks noChangeAspect="1"/>
          </p:cNvGraphicFramePr>
          <p:nvPr>
            <p:extLst>
              <p:ext uri="{D42A27DB-BD31-4B8C-83A1-F6EECF244321}">
                <p14:modId xmlns:p14="http://schemas.microsoft.com/office/powerpoint/2010/main" val="1120101181"/>
              </p:ext>
            </p:extLst>
          </p:nvPr>
        </p:nvGraphicFramePr>
        <p:xfrm>
          <a:off x="1767880" y="3305200"/>
          <a:ext cx="401638" cy="295275"/>
        </p:xfrm>
        <a:graphic>
          <a:graphicData uri="http://schemas.openxmlformats.org/presentationml/2006/ole">
            <mc:AlternateContent xmlns:mc="http://schemas.openxmlformats.org/markup-compatibility/2006">
              <mc:Choice xmlns:v="urn:schemas-microsoft-com:vml" Requires="v">
                <p:oleObj spid="_x0000_s5402"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7880" y="3305200"/>
                        <a:ext cx="40163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6" name="Object 10"/>
          <p:cNvGraphicFramePr>
            <a:graphicFrameLocks noChangeAspect="1"/>
          </p:cNvGraphicFramePr>
          <p:nvPr>
            <p:extLst>
              <p:ext uri="{D42A27DB-BD31-4B8C-83A1-F6EECF244321}">
                <p14:modId xmlns:p14="http://schemas.microsoft.com/office/powerpoint/2010/main" val="2233671759"/>
              </p:ext>
            </p:extLst>
          </p:nvPr>
        </p:nvGraphicFramePr>
        <p:xfrm>
          <a:off x="1777405" y="2619400"/>
          <a:ext cx="401638" cy="295275"/>
        </p:xfrm>
        <a:graphic>
          <a:graphicData uri="http://schemas.openxmlformats.org/presentationml/2006/ole">
            <mc:AlternateContent xmlns:mc="http://schemas.openxmlformats.org/markup-compatibility/2006">
              <mc:Choice xmlns:v="urn:schemas-microsoft-com:vml" Requires="v">
                <p:oleObj spid="_x0000_s5403" name="Equation" r:id="rId9" imgW="241200" imgH="177480" progId="Equation.DSMT4">
                  <p:embed/>
                </p:oleObj>
              </mc:Choice>
              <mc:Fallback>
                <p:oleObj name="Equation" r:id="rId9" imgW="241200" imgH="17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7405" y="2619400"/>
                        <a:ext cx="40163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7" name="Object 11"/>
          <p:cNvGraphicFramePr>
            <a:graphicFrameLocks noChangeAspect="1"/>
          </p:cNvGraphicFramePr>
          <p:nvPr>
            <p:extLst>
              <p:ext uri="{D42A27DB-BD31-4B8C-83A1-F6EECF244321}">
                <p14:modId xmlns:p14="http://schemas.microsoft.com/office/powerpoint/2010/main" val="1327094827"/>
              </p:ext>
            </p:extLst>
          </p:nvPr>
        </p:nvGraphicFramePr>
        <p:xfrm>
          <a:off x="1788518" y="1857400"/>
          <a:ext cx="379412" cy="295275"/>
        </p:xfrm>
        <a:graphic>
          <a:graphicData uri="http://schemas.openxmlformats.org/presentationml/2006/ole">
            <mc:AlternateContent xmlns:mc="http://schemas.openxmlformats.org/markup-compatibility/2006">
              <mc:Choice xmlns:v="urn:schemas-microsoft-com:vml" Requires="v">
                <p:oleObj spid="_x0000_s5404" name="Equation" r:id="rId11" imgW="228600" imgH="177480" progId="Equation.DSMT4">
                  <p:embed/>
                </p:oleObj>
              </mc:Choice>
              <mc:Fallback>
                <p:oleObj name="Equation" r:id="rId11" imgW="22860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8518" y="1857400"/>
                        <a:ext cx="379412"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1" name="Object 15"/>
          <p:cNvGraphicFramePr>
            <a:graphicFrameLocks noChangeAspect="1"/>
          </p:cNvGraphicFramePr>
          <p:nvPr>
            <p:extLst>
              <p:ext uri="{D42A27DB-BD31-4B8C-83A1-F6EECF244321}">
                <p14:modId xmlns:p14="http://schemas.microsoft.com/office/powerpoint/2010/main" val="1536149692"/>
              </p:ext>
            </p:extLst>
          </p:nvPr>
        </p:nvGraphicFramePr>
        <p:xfrm>
          <a:off x="4428768" y="4089425"/>
          <a:ext cx="304800" cy="236538"/>
        </p:xfrm>
        <a:graphic>
          <a:graphicData uri="http://schemas.openxmlformats.org/presentationml/2006/ole">
            <mc:AlternateContent xmlns:mc="http://schemas.openxmlformats.org/markup-compatibility/2006">
              <mc:Choice xmlns:v="urn:schemas-microsoft-com:vml" Requires="v">
                <p:oleObj spid="_x0000_s5405" name="Equation" r:id="rId13" imgW="228600" imgH="177480" progId="Equation.DSMT4">
                  <p:embed/>
                </p:oleObj>
              </mc:Choice>
              <mc:Fallback>
                <p:oleObj name="Equation" r:id="rId13" imgW="228600" imgH="17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8768" y="40894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2" name="Object 16"/>
          <p:cNvGraphicFramePr>
            <a:graphicFrameLocks noChangeAspect="1"/>
          </p:cNvGraphicFramePr>
          <p:nvPr>
            <p:extLst>
              <p:ext uri="{D42A27DB-BD31-4B8C-83A1-F6EECF244321}">
                <p14:modId xmlns:p14="http://schemas.microsoft.com/office/powerpoint/2010/main" val="2532346997"/>
              </p:ext>
            </p:extLst>
          </p:nvPr>
        </p:nvGraphicFramePr>
        <p:xfrm>
          <a:off x="4428768" y="3556025"/>
          <a:ext cx="304800" cy="236538"/>
        </p:xfrm>
        <a:graphic>
          <a:graphicData uri="http://schemas.openxmlformats.org/presentationml/2006/ole">
            <mc:AlternateContent xmlns:mc="http://schemas.openxmlformats.org/markup-compatibility/2006">
              <mc:Choice xmlns:v="urn:schemas-microsoft-com:vml" Requires="v">
                <p:oleObj spid="_x0000_s5406" name="Equation" r:id="rId15" imgW="228600" imgH="177480" progId="Equation.DSMT4">
                  <p:embed/>
                </p:oleObj>
              </mc:Choice>
              <mc:Fallback>
                <p:oleObj name="Equation" r:id="rId15" imgW="22860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28768" y="35560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3" name="Object 17"/>
          <p:cNvGraphicFramePr>
            <a:graphicFrameLocks noChangeAspect="1"/>
          </p:cNvGraphicFramePr>
          <p:nvPr>
            <p:extLst>
              <p:ext uri="{D42A27DB-BD31-4B8C-83A1-F6EECF244321}">
                <p14:modId xmlns:p14="http://schemas.microsoft.com/office/powerpoint/2010/main" val="2584118138"/>
              </p:ext>
            </p:extLst>
          </p:nvPr>
        </p:nvGraphicFramePr>
        <p:xfrm>
          <a:off x="4428768" y="2413025"/>
          <a:ext cx="322263" cy="236538"/>
        </p:xfrm>
        <a:graphic>
          <a:graphicData uri="http://schemas.openxmlformats.org/presentationml/2006/ole">
            <mc:AlternateContent xmlns:mc="http://schemas.openxmlformats.org/markup-compatibility/2006">
              <mc:Choice xmlns:v="urn:schemas-microsoft-com:vml" Requires="v">
                <p:oleObj spid="_x0000_s5407" name="Equation" r:id="rId17" imgW="241200" imgH="177480" progId="Equation.DSMT4">
                  <p:embed/>
                </p:oleObj>
              </mc:Choice>
              <mc:Fallback>
                <p:oleObj name="Equation" r:id="rId17" imgW="241200" imgH="1774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8768" y="2413025"/>
                        <a:ext cx="32226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4" name="Object 18"/>
          <p:cNvGraphicFramePr>
            <a:graphicFrameLocks noChangeAspect="1"/>
          </p:cNvGraphicFramePr>
          <p:nvPr>
            <p:extLst>
              <p:ext uri="{D42A27DB-BD31-4B8C-83A1-F6EECF244321}">
                <p14:modId xmlns:p14="http://schemas.microsoft.com/office/powerpoint/2010/main" val="2178433641"/>
              </p:ext>
            </p:extLst>
          </p:nvPr>
        </p:nvGraphicFramePr>
        <p:xfrm>
          <a:off x="4428768" y="1651025"/>
          <a:ext cx="304800" cy="236538"/>
        </p:xfrm>
        <a:graphic>
          <a:graphicData uri="http://schemas.openxmlformats.org/presentationml/2006/ole">
            <mc:AlternateContent xmlns:mc="http://schemas.openxmlformats.org/markup-compatibility/2006">
              <mc:Choice xmlns:v="urn:schemas-microsoft-com:vml" Requires="v">
                <p:oleObj spid="_x0000_s5408" name="Equation" r:id="rId19" imgW="228600" imgH="177480" progId="Equation.DSMT4">
                  <p:embed/>
                </p:oleObj>
              </mc:Choice>
              <mc:Fallback>
                <p:oleObj name="Equation" r:id="rId19" imgW="228600" imgH="1774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8768" y="16510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5" name="Object 19"/>
          <p:cNvGraphicFramePr>
            <a:graphicFrameLocks noChangeAspect="1"/>
          </p:cNvGraphicFramePr>
          <p:nvPr>
            <p:extLst>
              <p:ext uri="{D42A27DB-BD31-4B8C-83A1-F6EECF244321}">
                <p14:modId xmlns:p14="http://schemas.microsoft.com/office/powerpoint/2010/main" val="3599137017"/>
              </p:ext>
            </p:extLst>
          </p:nvPr>
        </p:nvGraphicFramePr>
        <p:xfrm>
          <a:off x="5724168" y="2870225"/>
          <a:ext cx="708025" cy="238125"/>
        </p:xfrm>
        <a:graphic>
          <a:graphicData uri="http://schemas.openxmlformats.org/presentationml/2006/ole">
            <mc:AlternateContent xmlns:mc="http://schemas.openxmlformats.org/markup-compatibility/2006">
              <mc:Choice xmlns:v="urn:schemas-microsoft-com:vml" Requires="v">
                <p:oleObj spid="_x0000_s5409" name="Equation" r:id="rId21" imgW="533160" imgH="177480" progId="Equation.DSMT4">
                  <p:embed/>
                </p:oleObj>
              </mc:Choice>
              <mc:Fallback>
                <p:oleObj name="Equation" r:id="rId21" imgW="533160" imgH="1774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24168" y="2870225"/>
                        <a:ext cx="708025"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6" name="Line 20"/>
          <p:cNvSpPr>
            <a:spLocks noChangeShapeType="1"/>
          </p:cNvSpPr>
          <p:nvPr/>
        </p:nvSpPr>
        <p:spPr bwMode="auto">
          <a:xfrm>
            <a:off x="6486168" y="3022625"/>
            <a:ext cx="457200" cy="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074" name="Picture 2" descr="C:\Users\samuel\Downloads\1363453152_Arrow-Left.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62920" y="2467000"/>
            <a:ext cx="1512168" cy="1219200"/>
          </a:xfrm>
          <a:prstGeom prst="rect">
            <a:avLst/>
          </a:prstGeom>
          <a:noFill/>
          <a:extLst>
            <a:ext uri="{909E8E84-426E-40DD-AFC4-6F175D3DCCD1}">
              <a14:hiddenFill xmlns:a14="http://schemas.microsoft.com/office/drawing/2010/main">
                <a:solidFill>
                  <a:srgbClr val="FFFFFF"/>
                </a:solidFill>
              </a14:hiddenFill>
            </a:ext>
          </a:extLst>
        </p:spPr>
      </p:pic>
      <p:sp>
        <p:nvSpPr>
          <p:cNvPr id="15" name="圆角矩形 14"/>
          <p:cNvSpPr/>
          <p:nvPr/>
        </p:nvSpPr>
        <p:spPr>
          <a:xfrm>
            <a:off x="2225080" y="5233846"/>
            <a:ext cx="4579168"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6" name="矩形 15"/>
          <p:cNvSpPr/>
          <p:nvPr/>
        </p:nvSpPr>
        <p:spPr>
          <a:xfrm>
            <a:off x="2313679" y="5373216"/>
            <a:ext cx="4416145" cy="369332"/>
          </a:xfrm>
          <a:prstGeom prst="rect">
            <a:avLst/>
          </a:prstGeom>
        </p:spPr>
        <p:txBody>
          <a:bodyPr wrap="none">
            <a:spAutoFit/>
          </a:bodyPr>
          <a:lstStyle/>
          <a:p>
            <a:r>
              <a:rPr lang="en-US" altLang="zh-CN" dirty="0" err="1" smtClean="0"/>
              <a:t>newInd</a:t>
            </a:r>
            <a:r>
              <a:rPr lang="en-US" altLang="zh-CN" dirty="0" smtClean="0"/>
              <a:t>     </a:t>
            </a:r>
            <a:r>
              <a:rPr lang="en-US" altLang="zh-CN" dirty="0"/>
              <a:t>= </a:t>
            </a:r>
            <a:r>
              <a:rPr lang="en-US" altLang="zh-CN" dirty="0" err="1"/>
              <a:t>resampleParticle</a:t>
            </a:r>
            <a:r>
              <a:rPr lang="en-US" altLang="zh-CN" dirty="0"/>
              <a:t>(weight, '</a:t>
            </a:r>
            <a:r>
              <a:rPr lang="en-US" altLang="zh-CN" dirty="0" err="1"/>
              <a:t>hugh</a:t>
            </a:r>
            <a:r>
              <a:rPr lang="en-US" altLang="zh-CN" dirty="0"/>
              <a:t>');</a:t>
            </a:r>
          </a:p>
        </p:txBody>
      </p:sp>
    </p:spTree>
    <p:extLst>
      <p:ext uri="{BB962C8B-B14F-4D97-AF65-F5344CB8AC3E}">
        <p14:creationId xmlns:p14="http://schemas.microsoft.com/office/powerpoint/2010/main" val="3563879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6048672"/>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476672"/>
            <a:ext cx="8064896" cy="6494085"/>
          </a:xfrm>
          <a:prstGeom prst="rect">
            <a:avLst/>
          </a:prstGeom>
        </p:spPr>
        <p:txBody>
          <a:bodyPr wrap="square">
            <a:spAutoFit/>
          </a:bodyPr>
          <a:lstStyle/>
          <a:p>
            <a:r>
              <a:rPr lang="en-US" altLang="zh-CN" sz="2400" b="1" dirty="0" smtClean="0">
                <a:solidFill>
                  <a:srgbClr val="000000"/>
                </a:solidFill>
                <a:latin typeface="Courier New"/>
              </a:rPr>
              <a:t>n </a:t>
            </a:r>
            <a:r>
              <a:rPr lang="en-US" altLang="zh-CN" sz="2400" b="1" dirty="0">
                <a:solidFill>
                  <a:srgbClr val="000000"/>
                </a:solidFill>
                <a:latin typeface="Courier New"/>
              </a:rPr>
              <a:t>= 500;</a:t>
            </a:r>
          </a:p>
          <a:p>
            <a:r>
              <a:rPr lang="en-US" altLang="zh-CN" sz="2400" b="1" dirty="0">
                <a:solidFill>
                  <a:srgbClr val="000000"/>
                </a:solidFill>
                <a:latin typeface="Courier New"/>
              </a:rPr>
              <a:t>m = 5;</a:t>
            </a:r>
          </a:p>
          <a:p>
            <a:r>
              <a:rPr lang="en-US" altLang="zh-CN" sz="2400" b="1" dirty="0">
                <a:solidFill>
                  <a:srgbClr val="000000"/>
                </a:solidFill>
                <a:latin typeface="Courier New"/>
              </a:rPr>
              <a:t>particle = zeros(2, n);</a:t>
            </a:r>
          </a:p>
          <a:p>
            <a:r>
              <a:rPr lang="en-US" altLang="zh-CN" sz="2400" b="1" dirty="0">
                <a:solidFill>
                  <a:srgbClr val="228B22"/>
                </a:solidFill>
                <a:latin typeface="Courier New"/>
              </a:rPr>
              <a:t>% weight   = </a:t>
            </a:r>
            <a:r>
              <a:rPr lang="en-US" altLang="zh-CN" sz="2400" b="1" dirty="0" err="1">
                <a:solidFill>
                  <a:srgbClr val="228B22"/>
                </a:solidFill>
                <a:latin typeface="Courier New"/>
              </a:rPr>
              <a:t>randn</a:t>
            </a:r>
            <a:r>
              <a:rPr lang="en-US" altLang="zh-CN" sz="2400" b="1" dirty="0">
                <a:solidFill>
                  <a:srgbClr val="228B22"/>
                </a:solidFill>
                <a:latin typeface="Courier New"/>
              </a:rPr>
              <a:t>(1,n).^2;</a:t>
            </a:r>
          </a:p>
          <a:p>
            <a:r>
              <a:rPr lang="en-US" altLang="zh-CN" sz="2400" b="1" dirty="0">
                <a:solidFill>
                  <a:srgbClr val="000000"/>
                </a:solidFill>
                <a:latin typeface="Courier New"/>
              </a:rPr>
              <a:t>weight   = </a:t>
            </a:r>
            <a:r>
              <a:rPr lang="en-US" altLang="zh-CN" sz="2400" b="1" dirty="0" err="1">
                <a:solidFill>
                  <a:srgbClr val="000000"/>
                </a:solidFill>
                <a:latin typeface="Courier New"/>
              </a:rPr>
              <a:t>exp</a:t>
            </a:r>
            <a:r>
              <a:rPr lang="en-US" altLang="zh-CN" sz="2400" b="1" dirty="0">
                <a:solidFill>
                  <a:srgbClr val="000000"/>
                </a:solidFill>
                <a:latin typeface="Courier New"/>
              </a:rPr>
              <a:t>(</a:t>
            </a:r>
            <a:r>
              <a:rPr lang="en-US" altLang="zh-CN" sz="2400" b="1" dirty="0" err="1">
                <a:solidFill>
                  <a:srgbClr val="000000"/>
                </a:solidFill>
                <a:latin typeface="Courier New"/>
              </a:rPr>
              <a:t>randn</a:t>
            </a:r>
            <a:r>
              <a:rPr lang="en-US" altLang="zh-CN" sz="2400" b="1" dirty="0">
                <a:solidFill>
                  <a:srgbClr val="000000"/>
                </a:solidFill>
                <a:latin typeface="Courier New"/>
              </a:rPr>
              <a:t>(1,n</a:t>
            </a:r>
            <a:r>
              <a:rPr lang="en-US" altLang="zh-CN" sz="2400" b="1" dirty="0" smtClean="0">
                <a:solidFill>
                  <a:srgbClr val="000000"/>
                </a:solidFill>
                <a:latin typeface="Courier New"/>
              </a:rPr>
              <a:t>));</a:t>
            </a:r>
            <a:r>
              <a:rPr lang="zh-CN" altLang="en-US" sz="2400" b="1" dirty="0" smtClean="0">
                <a:solidFill>
                  <a:srgbClr val="000000"/>
                </a:solidFill>
                <a:latin typeface="Courier New"/>
              </a:rPr>
              <a:t> </a:t>
            </a:r>
            <a:endParaRPr lang="zh-CN" altLang="en-US" sz="2400" b="1" dirty="0">
              <a:solidFill>
                <a:srgbClr val="000000"/>
              </a:solidFill>
              <a:latin typeface="Courier New"/>
            </a:endParaRPr>
          </a:p>
          <a:p>
            <a:r>
              <a:rPr lang="en-US" altLang="zh-CN" sz="2400" b="1" dirty="0">
                <a:solidFill>
                  <a:srgbClr val="228B22"/>
                </a:solidFill>
                <a:latin typeface="Courier New"/>
              </a:rPr>
              <a:t>%%</a:t>
            </a:r>
          </a:p>
          <a:p>
            <a:r>
              <a:rPr lang="en-US" altLang="zh-CN" sz="2400" b="1" dirty="0">
                <a:solidFill>
                  <a:srgbClr val="000000"/>
                </a:solidFill>
                <a:latin typeface="Courier New"/>
              </a:rPr>
              <a:t>figure(</a:t>
            </a:r>
            <a:r>
              <a:rPr lang="en-US" altLang="zh-CN" sz="2400" b="1" dirty="0">
                <a:solidFill>
                  <a:srgbClr val="A020F0"/>
                </a:solidFill>
                <a:latin typeface="Courier New"/>
              </a:rPr>
              <a:t>'name'</a:t>
            </a:r>
            <a:r>
              <a:rPr lang="en-US" altLang="zh-CN" sz="2400" b="1" dirty="0">
                <a:solidFill>
                  <a:srgbClr val="000000"/>
                </a:solidFill>
                <a:latin typeface="Courier New"/>
              </a:rPr>
              <a:t>, </a:t>
            </a:r>
            <a:r>
              <a:rPr lang="en-US" altLang="zh-CN" sz="2400" b="1" dirty="0">
                <a:solidFill>
                  <a:srgbClr val="A020F0"/>
                </a:solidFill>
                <a:latin typeface="Courier New"/>
              </a:rPr>
              <a:t>'Test resampling'</a:t>
            </a:r>
            <a:r>
              <a:rPr lang="en-US" altLang="zh-CN" sz="2400" b="1" dirty="0">
                <a:solidFill>
                  <a:srgbClr val="000000"/>
                </a:solidFill>
                <a:latin typeface="Courier New"/>
              </a:rPr>
              <a:t>, </a:t>
            </a:r>
            <a:r>
              <a:rPr lang="en-US" altLang="zh-CN" sz="2400" b="1" dirty="0">
                <a:solidFill>
                  <a:srgbClr val="A020F0"/>
                </a:solidFill>
                <a:latin typeface="Courier New"/>
              </a:rPr>
              <a:t>'</a:t>
            </a:r>
            <a:r>
              <a:rPr lang="en-US" altLang="zh-CN" sz="2400" b="1" dirty="0" err="1">
                <a:solidFill>
                  <a:srgbClr val="A020F0"/>
                </a:solidFill>
                <a:latin typeface="Courier New"/>
              </a:rPr>
              <a:t>units'</a:t>
            </a:r>
            <a:r>
              <a:rPr lang="en-US" altLang="zh-CN" sz="2400" b="1" dirty="0" err="1">
                <a:solidFill>
                  <a:srgbClr val="000000"/>
                </a:solidFill>
                <a:latin typeface="Courier New"/>
              </a:rPr>
              <a:t>,</a:t>
            </a:r>
            <a:r>
              <a:rPr lang="en-US" altLang="zh-CN" sz="2400" b="1" dirty="0" err="1">
                <a:solidFill>
                  <a:srgbClr val="A020F0"/>
                </a:solidFill>
                <a:latin typeface="Courier New"/>
              </a:rPr>
              <a:t>'normalized</a:t>
            </a:r>
            <a:r>
              <a:rPr lang="en-US" altLang="zh-CN" sz="2400" b="1" dirty="0">
                <a:solidFill>
                  <a:srgbClr val="A020F0"/>
                </a:solidFill>
                <a:latin typeface="Courier New"/>
              </a:rPr>
              <a:t>'</a:t>
            </a:r>
            <a:r>
              <a:rPr lang="en-US" altLang="zh-CN" sz="2400" b="1" dirty="0">
                <a:solidFill>
                  <a:srgbClr val="000000"/>
                </a:solidFill>
                <a:latin typeface="Courier New"/>
              </a:rPr>
              <a:t>,</a:t>
            </a:r>
            <a:r>
              <a:rPr lang="en-US" altLang="zh-CN" sz="2400" b="1" dirty="0">
                <a:solidFill>
                  <a:srgbClr val="0000FF"/>
                </a:solidFill>
                <a:latin typeface="Courier New"/>
              </a:rPr>
              <a:t>...</a:t>
            </a:r>
          </a:p>
          <a:p>
            <a:r>
              <a:rPr lang="en-US" altLang="zh-CN" sz="2400" b="1" dirty="0">
                <a:solidFill>
                  <a:srgbClr val="000000"/>
                </a:solidFill>
                <a:latin typeface="Courier New"/>
              </a:rPr>
              <a:t>    </a:t>
            </a:r>
            <a:r>
              <a:rPr lang="en-US" altLang="zh-CN" sz="2400" b="1" dirty="0">
                <a:solidFill>
                  <a:srgbClr val="A020F0"/>
                </a:solidFill>
                <a:latin typeface="Courier New"/>
              </a:rPr>
              <a:t>'</a:t>
            </a:r>
            <a:r>
              <a:rPr lang="en-US" altLang="zh-CN" sz="2400" b="1" dirty="0" err="1">
                <a:solidFill>
                  <a:srgbClr val="A020F0"/>
                </a:solidFill>
                <a:latin typeface="Courier New"/>
              </a:rPr>
              <a:t>outerposition</a:t>
            </a:r>
            <a:r>
              <a:rPr lang="en-US" altLang="zh-CN" sz="2400" b="1" dirty="0">
                <a:solidFill>
                  <a:srgbClr val="A020F0"/>
                </a:solidFill>
                <a:latin typeface="Courier New"/>
              </a:rPr>
              <a:t>'</a:t>
            </a:r>
            <a:r>
              <a:rPr lang="en-US" altLang="zh-CN" sz="2400" b="1" dirty="0">
                <a:solidFill>
                  <a:srgbClr val="000000"/>
                </a:solidFill>
                <a:latin typeface="Courier New"/>
              </a:rPr>
              <a:t>,[0 0 1 1]);</a:t>
            </a:r>
          </a:p>
          <a:p>
            <a:r>
              <a:rPr lang="en-US" altLang="zh-CN" sz="2400" b="1" dirty="0">
                <a:solidFill>
                  <a:srgbClr val="000000"/>
                </a:solidFill>
                <a:latin typeface="Courier New"/>
              </a:rPr>
              <a:t>subplot(m, 1, 1)</a:t>
            </a:r>
          </a:p>
          <a:p>
            <a:r>
              <a:rPr lang="en-US" altLang="zh-CN" sz="2400" b="1" dirty="0">
                <a:solidFill>
                  <a:srgbClr val="000000"/>
                </a:solidFill>
                <a:latin typeface="Courier New"/>
              </a:rPr>
              <a:t>stem(weight, </a:t>
            </a:r>
            <a:r>
              <a:rPr lang="en-US" altLang="zh-CN" sz="2400" b="1" dirty="0">
                <a:solidFill>
                  <a:srgbClr val="A020F0"/>
                </a:solidFill>
                <a:latin typeface="Courier New"/>
              </a:rPr>
              <a:t>'</a:t>
            </a:r>
            <a:r>
              <a:rPr lang="en-US" altLang="zh-CN" sz="2400" b="1" dirty="0" err="1">
                <a:solidFill>
                  <a:srgbClr val="A020F0"/>
                </a:solidFill>
                <a:latin typeface="Courier New"/>
              </a:rPr>
              <a:t>markersize</a:t>
            </a:r>
            <a:r>
              <a:rPr lang="en-US" altLang="zh-CN" sz="2400" b="1" dirty="0">
                <a:solidFill>
                  <a:srgbClr val="A020F0"/>
                </a:solidFill>
                <a:latin typeface="Courier New"/>
              </a:rPr>
              <a:t>'</a:t>
            </a:r>
            <a:r>
              <a:rPr lang="en-US" altLang="zh-CN" sz="2400" b="1" dirty="0">
                <a:solidFill>
                  <a:srgbClr val="000000"/>
                </a:solidFill>
                <a:latin typeface="Courier New"/>
              </a:rPr>
              <a:t>, 3, </a:t>
            </a:r>
            <a:r>
              <a:rPr lang="en-US" altLang="zh-CN" sz="2400" b="1" dirty="0">
                <a:solidFill>
                  <a:srgbClr val="A020F0"/>
                </a:solidFill>
                <a:latin typeface="Courier New"/>
              </a:rPr>
              <a:t>'</a:t>
            </a:r>
            <a:r>
              <a:rPr lang="en-US" altLang="zh-CN" sz="2400" b="1" dirty="0" err="1">
                <a:solidFill>
                  <a:srgbClr val="A020F0"/>
                </a:solidFill>
                <a:latin typeface="Courier New"/>
              </a:rPr>
              <a:t>MarkerFaceColor</a:t>
            </a:r>
            <a:r>
              <a:rPr lang="en-US" altLang="zh-CN" sz="2400" b="1" dirty="0">
                <a:solidFill>
                  <a:srgbClr val="A020F0"/>
                </a:solidFill>
                <a:latin typeface="Courier New"/>
              </a:rPr>
              <a:t>'</a:t>
            </a:r>
            <a:r>
              <a:rPr lang="en-US" altLang="zh-CN" sz="2400" b="1" dirty="0">
                <a:solidFill>
                  <a:srgbClr val="000000"/>
                </a:solidFill>
                <a:latin typeface="Courier New"/>
              </a:rPr>
              <a:t>,</a:t>
            </a:r>
            <a:r>
              <a:rPr lang="en-US" altLang="zh-CN" sz="2400" b="1" dirty="0">
                <a:solidFill>
                  <a:srgbClr val="A020F0"/>
                </a:solidFill>
                <a:latin typeface="Courier New"/>
              </a:rPr>
              <a:t>'red'</a:t>
            </a:r>
            <a:r>
              <a:rPr lang="en-US" altLang="zh-CN" sz="2400" b="1" dirty="0">
                <a:solidFill>
                  <a:srgbClr val="000000"/>
                </a:solidFill>
                <a:latin typeface="Courier New"/>
              </a:rPr>
              <a:t>,</a:t>
            </a:r>
            <a:r>
              <a:rPr lang="en-US" altLang="zh-CN" sz="2400" b="1" dirty="0">
                <a:solidFill>
                  <a:srgbClr val="A020F0"/>
                </a:solidFill>
                <a:latin typeface="Courier New"/>
              </a:rPr>
              <a:t>'</a:t>
            </a:r>
            <a:r>
              <a:rPr lang="en-US" altLang="zh-CN" sz="2400" b="1" dirty="0" err="1">
                <a:solidFill>
                  <a:srgbClr val="A020F0"/>
                </a:solidFill>
                <a:latin typeface="Courier New"/>
              </a:rPr>
              <a:t>MarkerEdgeColor</a:t>
            </a:r>
            <a:r>
              <a:rPr lang="en-US" altLang="zh-CN" sz="2400" b="1" dirty="0">
                <a:solidFill>
                  <a:srgbClr val="A020F0"/>
                </a:solidFill>
                <a:latin typeface="Courier New"/>
              </a:rPr>
              <a:t>'</a:t>
            </a:r>
            <a:r>
              <a:rPr lang="en-US" altLang="zh-CN" sz="2400" b="1" dirty="0">
                <a:solidFill>
                  <a:srgbClr val="000000"/>
                </a:solidFill>
                <a:latin typeface="Courier New"/>
              </a:rPr>
              <a:t>,</a:t>
            </a:r>
            <a:r>
              <a:rPr lang="en-US" altLang="zh-CN" sz="2400" b="1" dirty="0">
                <a:solidFill>
                  <a:srgbClr val="A020F0"/>
                </a:solidFill>
                <a:latin typeface="Courier New"/>
              </a:rPr>
              <a:t>'red'</a:t>
            </a:r>
            <a:r>
              <a:rPr lang="en-US" altLang="zh-CN" sz="2400" b="1" dirty="0">
                <a:solidFill>
                  <a:srgbClr val="000000"/>
                </a:solidFill>
                <a:latin typeface="Courier New"/>
              </a:rPr>
              <a:t>);</a:t>
            </a:r>
          </a:p>
          <a:p>
            <a:r>
              <a:rPr lang="en-US" altLang="zh-CN" sz="2400" b="1" dirty="0" err="1">
                <a:solidFill>
                  <a:srgbClr val="000000"/>
                </a:solidFill>
                <a:latin typeface="Courier New"/>
              </a:rPr>
              <a:t>ylabel</a:t>
            </a:r>
            <a:r>
              <a:rPr lang="en-US" altLang="zh-CN" sz="2400" b="1" dirty="0">
                <a:solidFill>
                  <a:srgbClr val="000000"/>
                </a:solidFill>
                <a:latin typeface="Courier New"/>
              </a:rPr>
              <a:t>(</a:t>
            </a:r>
            <a:r>
              <a:rPr lang="en-US" altLang="zh-CN" sz="2400" b="1" dirty="0">
                <a:solidFill>
                  <a:srgbClr val="A020F0"/>
                </a:solidFill>
                <a:latin typeface="Courier New"/>
              </a:rPr>
              <a:t>'Weight'</a:t>
            </a:r>
            <a:r>
              <a:rPr lang="en-US" altLang="zh-CN" sz="2400" b="1" dirty="0">
                <a:solidFill>
                  <a:srgbClr val="000000"/>
                </a:solidFill>
                <a:latin typeface="Courier New"/>
              </a:rPr>
              <a:t>);</a:t>
            </a:r>
          </a:p>
          <a:p>
            <a:r>
              <a:rPr lang="en-US" altLang="zh-CN" sz="2400" b="1" dirty="0" err="1">
                <a:solidFill>
                  <a:srgbClr val="000000"/>
                </a:solidFill>
                <a:latin typeface="Courier New"/>
              </a:rPr>
              <a:t>xlim</a:t>
            </a:r>
            <a:r>
              <a:rPr lang="en-US" altLang="zh-CN" sz="2400" b="1" dirty="0">
                <a:solidFill>
                  <a:srgbClr val="000000"/>
                </a:solidFill>
                <a:latin typeface="Courier New"/>
              </a:rPr>
              <a:t>([1, n</a:t>
            </a:r>
            <a:r>
              <a:rPr lang="en-US" altLang="zh-CN" sz="2400" b="1" dirty="0" smtClean="0">
                <a:solidFill>
                  <a:srgbClr val="000000"/>
                </a:solidFill>
                <a:latin typeface="Courier New"/>
              </a:rPr>
              <a:t>]);</a:t>
            </a:r>
          </a:p>
          <a:p>
            <a:endParaRPr lang="en-US" altLang="zh-CN" dirty="0" smtClean="0">
              <a:solidFill>
                <a:srgbClr val="000000"/>
              </a:solidFill>
              <a:latin typeface="Courier New"/>
            </a:endParaRPr>
          </a:p>
          <a:p>
            <a:endParaRPr lang="zh-CN" altLang="en-US" dirty="0"/>
          </a:p>
          <a:p>
            <a:endParaRPr lang="en-US" altLang="zh-CN" sz="2000" dirty="0">
              <a:solidFill>
                <a:srgbClr val="000000"/>
              </a:solidFill>
              <a:latin typeface="Courier New"/>
            </a:endParaRPr>
          </a:p>
        </p:txBody>
      </p:sp>
      <p:sp>
        <p:nvSpPr>
          <p:cNvPr id="8" name="三十二角星 7"/>
          <p:cNvSpPr/>
          <p:nvPr/>
        </p:nvSpPr>
        <p:spPr>
          <a:xfrm>
            <a:off x="6470485" y="8367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P62</a:t>
            </a:r>
            <a:endParaRPr lang="zh-CN" altLang="en-US" sz="4400" b="1" dirty="0"/>
          </a:p>
        </p:txBody>
      </p:sp>
    </p:spTree>
    <p:extLst>
      <p:ext uri="{BB962C8B-B14F-4D97-AF65-F5344CB8AC3E}">
        <p14:creationId xmlns:p14="http://schemas.microsoft.com/office/powerpoint/2010/main" val="101644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62\testres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l="7361" t="4722" r="7361" b="6759"/>
          <a:stretch/>
        </p:blipFill>
        <p:spPr bwMode="auto">
          <a:xfrm>
            <a:off x="179512" y="0"/>
            <a:ext cx="8784976" cy="683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50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0" y="1988840"/>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Mean angles</a:t>
            </a:r>
          </a:p>
        </p:txBody>
      </p:sp>
      <p:sp>
        <p:nvSpPr>
          <p:cNvPr id="3" name="矩形 2"/>
          <p:cNvSpPr/>
          <p:nvPr/>
        </p:nvSpPr>
        <p:spPr>
          <a:xfrm>
            <a:off x="2195736" y="4921665"/>
            <a:ext cx="6480720" cy="369332"/>
          </a:xfrm>
          <a:prstGeom prst="rect">
            <a:avLst/>
          </a:prstGeom>
        </p:spPr>
        <p:txBody>
          <a:bodyPr wrap="square">
            <a:spAutoFit/>
          </a:bodyPr>
          <a:lstStyle/>
          <a:p>
            <a:r>
              <a:rPr lang="en-US" altLang="zh-CN" dirty="0">
                <a:hlinkClick r:id="rId3"/>
              </a:rPr>
              <a:t>http://rosettacode.org/wiki/Averages/Mean_angle</a:t>
            </a:r>
            <a:endParaRPr lang="zh-CN" altLang="en-US" dirty="0"/>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59832" y="4117898"/>
            <a:ext cx="3425952" cy="408432"/>
          </a:xfrm>
          <a:prstGeom prst="rect">
            <a:avLst/>
          </a:prstGeom>
        </p:spPr>
      </p:pic>
    </p:spTree>
    <p:extLst>
      <p:ext uri="{BB962C8B-B14F-4D97-AF65-F5344CB8AC3E}">
        <p14:creationId xmlns:p14="http://schemas.microsoft.com/office/powerpoint/2010/main" val="37011951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730884" y="6041244"/>
            <a:ext cx="4291337" cy="47431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44" name="图片 43"/>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pic>
        <p:nvPicPr>
          <p:cNvPr id="29" name="图片 2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912148" y="128230"/>
            <a:ext cx="3813048" cy="463296"/>
          </a:xfrm>
          <a:prstGeom prst="rect">
            <a:avLst/>
          </a:prstGeom>
        </p:spPr>
      </p:pic>
      <p:cxnSp>
        <p:nvCxnSpPr>
          <p:cNvPr id="3" name="直接箭头连接符 2"/>
          <p:cNvCxnSpPr/>
          <p:nvPr/>
        </p:nvCxnSpPr>
        <p:spPr>
          <a:xfrm flipH="1">
            <a:off x="3635898" y="388219"/>
            <a:ext cx="1186302" cy="304476"/>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31" name="图片 3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33" name="图片 32"/>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Tree>
    <p:extLst>
      <p:ext uri="{BB962C8B-B14F-4D97-AF65-F5344CB8AC3E}">
        <p14:creationId xmlns:p14="http://schemas.microsoft.com/office/powerpoint/2010/main" val="7055553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192572482"/>
              </p:ext>
            </p:extLst>
          </p:nvPr>
        </p:nvGraphicFramePr>
        <p:xfrm>
          <a:off x="179512" y="116632"/>
          <a:ext cx="8820472" cy="6597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4102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661058344"/>
              </p:ext>
            </p:extLst>
          </p:nvPr>
        </p:nvGraphicFramePr>
        <p:xfrm>
          <a:off x="179512" y="332656"/>
          <a:ext cx="8712968" cy="6192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1123177"/>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266429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620688"/>
            <a:ext cx="8064896" cy="2246769"/>
          </a:xfrm>
          <a:prstGeom prst="rect">
            <a:avLst/>
          </a:prstGeom>
        </p:spPr>
        <p:txBody>
          <a:bodyPr wrap="square">
            <a:spAutoFit/>
          </a:bodyPr>
          <a:lstStyle/>
          <a:p>
            <a:r>
              <a:rPr lang="en-US" altLang="zh-CN" sz="2000" dirty="0">
                <a:solidFill>
                  <a:srgbClr val="0000FF"/>
                </a:solidFill>
                <a:latin typeface="Courier New"/>
              </a:rPr>
              <a:t>function</a:t>
            </a:r>
            <a:r>
              <a:rPr lang="en-US" altLang="zh-CN" sz="2000" dirty="0">
                <a:solidFill>
                  <a:srgbClr val="000000"/>
                </a:solidFill>
                <a:latin typeface="Courier New"/>
              </a:rPr>
              <a:t> </a:t>
            </a:r>
            <a:r>
              <a:rPr lang="en-US" altLang="zh-CN" sz="2000" dirty="0" err="1">
                <a:solidFill>
                  <a:srgbClr val="000000"/>
                </a:solidFill>
                <a:latin typeface="Courier New"/>
              </a:rPr>
              <a:t>outAng</a:t>
            </a:r>
            <a:r>
              <a:rPr lang="en-US" altLang="zh-CN" sz="2000" dirty="0">
                <a:solidFill>
                  <a:srgbClr val="000000"/>
                </a:solidFill>
                <a:latin typeface="Courier New"/>
              </a:rPr>
              <a:t> = </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inAng</a:t>
            </a:r>
            <a:r>
              <a:rPr lang="en-US" altLang="zh-CN" sz="2000" dirty="0">
                <a:solidFill>
                  <a:srgbClr val="000000"/>
                </a:solidFill>
                <a:latin typeface="Courier New"/>
              </a:rPr>
              <a:t>, dim, </a:t>
            </a:r>
            <a:r>
              <a:rPr lang="en-US" altLang="zh-CN" sz="2000" dirty="0" err="1">
                <a:solidFill>
                  <a:srgbClr val="000000"/>
                </a:solidFill>
                <a:latin typeface="Courier New"/>
              </a:rPr>
              <a:t>sens</a:t>
            </a:r>
            <a:r>
              <a:rPr lang="en-US" altLang="zh-CN" sz="2000" dirty="0" smtClean="0">
                <a:solidFill>
                  <a:srgbClr val="000000"/>
                </a:solidFill>
                <a:latin typeface="Courier New"/>
              </a:rPr>
              <a:t>)</a:t>
            </a:r>
          </a:p>
          <a:p>
            <a:r>
              <a:rPr lang="zh-CN" altLang="en-US" sz="2000" dirty="0" smtClean="0">
                <a:solidFill>
                  <a:srgbClr val="228B22"/>
                </a:solidFill>
                <a:latin typeface="Courier New"/>
              </a:rPr>
              <a:t> </a:t>
            </a:r>
            <a:r>
              <a:rPr lang="zh-CN" altLang="en-US" sz="2000" dirty="0" smtClean="0">
                <a:solidFill>
                  <a:srgbClr val="0000FF"/>
                </a:solidFill>
                <a:latin typeface="Courier New"/>
              </a:rPr>
              <a:t> </a:t>
            </a:r>
            <a:endParaRPr lang="zh-CN" altLang="en-US" sz="2000" dirty="0">
              <a:solidFill>
                <a:srgbClr val="0000FF"/>
              </a:solidFill>
              <a:latin typeface="Courier New"/>
            </a:endParaRPr>
          </a:p>
          <a:p>
            <a:r>
              <a:rPr lang="en-US" altLang="zh-CN" sz="2000" dirty="0">
                <a:solidFill>
                  <a:srgbClr val="000000"/>
                </a:solidFill>
                <a:latin typeface="Courier New"/>
              </a:rPr>
              <a:t>in     = </a:t>
            </a:r>
            <a:r>
              <a:rPr lang="en-US" altLang="zh-CN" sz="2000" dirty="0" err="1">
                <a:solidFill>
                  <a:srgbClr val="000000"/>
                </a:solidFill>
                <a:latin typeface="Courier New"/>
              </a:rPr>
              <a:t>exp</a:t>
            </a:r>
            <a:r>
              <a:rPr lang="en-US" altLang="zh-CN" sz="2000" dirty="0">
                <a:solidFill>
                  <a:srgbClr val="000000"/>
                </a:solidFill>
                <a:latin typeface="Courier New"/>
              </a:rPr>
              <a:t>( </a:t>
            </a:r>
            <a:r>
              <a:rPr lang="en-US" altLang="zh-CN" sz="2000" dirty="0" err="1">
                <a:solidFill>
                  <a:srgbClr val="000000"/>
                </a:solidFill>
                <a:latin typeface="Courier New"/>
              </a:rPr>
              <a:t>inAng</a:t>
            </a:r>
            <a:r>
              <a:rPr lang="en-US" altLang="zh-CN" sz="2000" dirty="0">
                <a:solidFill>
                  <a:srgbClr val="000000"/>
                </a:solidFill>
                <a:latin typeface="Courier New"/>
              </a:rPr>
              <a:t> * 1i );   </a:t>
            </a:r>
            <a:r>
              <a:rPr lang="en-US" altLang="zh-CN" sz="2000" dirty="0">
                <a:solidFill>
                  <a:srgbClr val="228B22"/>
                </a:solidFill>
                <a:latin typeface="Courier New"/>
              </a:rPr>
              <a:t>% According to Euler's formula</a:t>
            </a:r>
          </a:p>
          <a:p>
            <a:r>
              <a:rPr lang="en-US" altLang="zh-CN" sz="2000" dirty="0">
                <a:solidFill>
                  <a:srgbClr val="000000"/>
                </a:solidFill>
                <a:latin typeface="Courier New"/>
              </a:rPr>
              <a:t>mid    = mean( in, dim );</a:t>
            </a:r>
          </a:p>
          <a:p>
            <a:r>
              <a:rPr lang="en-US" altLang="zh-CN" sz="2000" dirty="0" err="1">
                <a:solidFill>
                  <a:srgbClr val="000000"/>
                </a:solidFill>
                <a:latin typeface="Courier New"/>
              </a:rPr>
              <a:t>outAng</a:t>
            </a:r>
            <a:r>
              <a:rPr lang="en-US" altLang="zh-CN" sz="2000" dirty="0">
                <a:solidFill>
                  <a:srgbClr val="000000"/>
                </a:solidFill>
                <a:latin typeface="Courier New"/>
              </a:rPr>
              <a:t> = atan2( </a:t>
            </a:r>
            <a:r>
              <a:rPr lang="en-US" altLang="zh-CN" sz="2000" dirty="0" err="1">
                <a:solidFill>
                  <a:srgbClr val="000000"/>
                </a:solidFill>
                <a:latin typeface="Courier New"/>
              </a:rPr>
              <a:t>imag</a:t>
            </a:r>
            <a:r>
              <a:rPr lang="en-US" altLang="zh-CN" sz="2000" dirty="0">
                <a:solidFill>
                  <a:srgbClr val="000000"/>
                </a:solidFill>
                <a:latin typeface="Courier New"/>
              </a:rPr>
              <a:t>(mid),  real(mid) );</a:t>
            </a:r>
          </a:p>
          <a:p>
            <a:r>
              <a:rPr lang="en-US" altLang="zh-CN" sz="2000" dirty="0" err="1">
                <a:solidFill>
                  <a:srgbClr val="000000"/>
                </a:solidFill>
                <a:latin typeface="Courier New"/>
              </a:rPr>
              <a:t>outAng</a:t>
            </a:r>
            <a:r>
              <a:rPr lang="en-US" altLang="zh-CN" sz="2000" dirty="0">
                <a:solidFill>
                  <a:srgbClr val="000000"/>
                </a:solidFill>
                <a:latin typeface="Courier New"/>
              </a:rPr>
              <a:t>( abs(mid) &lt; </a:t>
            </a:r>
            <a:r>
              <a:rPr lang="en-US" altLang="zh-CN" sz="2000" dirty="0" err="1">
                <a:solidFill>
                  <a:srgbClr val="000000"/>
                </a:solidFill>
                <a:latin typeface="Courier New"/>
              </a:rPr>
              <a:t>sens</a:t>
            </a:r>
            <a:r>
              <a:rPr lang="en-US" altLang="zh-CN" sz="2000" dirty="0">
                <a:solidFill>
                  <a:srgbClr val="000000"/>
                </a:solidFill>
                <a:latin typeface="Courier New"/>
              </a:rPr>
              <a:t> ) = nan;</a:t>
            </a:r>
          </a:p>
        </p:txBody>
      </p:sp>
      <p:pic>
        <p:nvPicPr>
          <p:cNvPr id="2050" name="Picture 2" descr="e^{ix} = \cos x + i\sin x \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861048"/>
            <a:ext cx="3499590" cy="4320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515520" y="4944815"/>
            <a:ext cx="4920576" cy="369332"/>
          </a:xfrm>
          <a:prstGeom prst="rect">
            <a:avLst/>
          </a:prstGeom>
        </p:spPr>
        <p:txBody>
          <a:bodyPr wrap="square">
            <a:spAutoFit/>
          </a:bodyPr>
          <a:lstStyle/>
          <a:p>
            <a:r>
              <a:rPr lang="en-US" altLang="zh-CN" dirty="0">
                <a:hlinkClick r:id="rId3"/>
              </a:rPr>
              <a:t>http://en.wikipedia.org/wiki/Euler%27s_formula</a:t>
            </a:r>
            <a:endParaRPr lang="zh-CN" altLang="en-US" dirty="0"/>
          </a:p>
        </p:txBody>
      </p:sp>
      <p:pic>
        <p:nvPicPr>
          <p:cNvPr id="2052" name="Picture 4" descr="Euler's formula.svg"/>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6374" y="3229673"/>
            <a:ext cx="3477708" cy="3430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三十二角星 6"/>
          <p:cNvSpPr/>
          <p:nvPr/>
        </p:nvSpPr>
        <p:spPr>
          <a:xfrm>
            <a:off x="6782955" y="14978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P63</a:t>
            </a:r>
            <a:endParaRPr lang="zh-CN" altLang="en-US" sz="4400" b="1" dirty="0"/>
          </a:p>
        </p:txBody>
      </p:sp>
    </p:spTree>
    <p:extLst>
      <p:ext uri="{BB962C8B-B14F-4D97-AF65-F5344CB8AC3E}">
        <p14:creationId xmlns:p14="http://schemas.microsoft.com/office/powerpoint/2010/main" val="2633461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927664562"/>
              </p:ext>
            </p:extLst>
          </p:nvPr>
        </p:nvGraphicFramePr>
        <p:xfrm>
          <a:off x="60960" y="13856"/>
          <a:ext cx="9036495"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45384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3888432"/>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620688"/>
            <a:ext cx="8064896" cy="3477875"/>
          </a:xfrm>
          <a:prstGeom prst="rect">
            <a:avLst/>
          </a:prstGeom>
        </p:spPr>
        <p:txBody>
          <a:bodyPr wrap="square">
            <a:spAutoFit/>
          </a:bodyPr>
          <a:lstStyle/>
          <a:p>
            <a:r>
              <a:rPr lang="en-US" altLang="zh-CN" sz="2000" dirty="0" err="1">
                <a:solidFill>
                  <a:srgbClr val="000000"/>
                </a:solidFill>
                <a:latin typeface="Courier New"/>
              </a:rPr>
              <a:t>angs</a:t>
            </a:r>
            <a:r>
              <a:rPr lang="en-US" altLang="zh-CN" sz="2000" dirty="0">
                <a:solidFill>
                  <a:srgbClr val="000000"/>
                </a:solidFill>
                <a:latin typeface="Courier New"/>
              </a:rPr>
              <a:t> = </a:t>
            </a:r>
            <a:r>
              <a:rPr lang="en-US" altLang="zh-CN" sz="2000" dirty="0" err="1">
                <a:solidFill>
                  <a:srgbClr val="000000"/>
                </a:solidFill>
                <a:latin typeface="Courier New"/>
              </a:rPr>
              <a:t>degtorad</a:t>
            </a:r>
            <a:r>
              <a:rPr lang="en-US" altLang="zh-CN" sz="2000" dirty="0">
                <a:solidFill>
                  <a:srgbClr val="000000"/>
                </a:solidFill>
                <a:latin typeface="Courier New"/>
              </a:rPr>
              <a:t>([-177, 179]);</a:t>
            </a:r>
          </a:p>
          <a:p>
            <a:r>
              <a:rPr lang="en-US" altLang="zh-CN" sz="2000" dirty="0" err="1">
                <a:solidFill>
                  <a:srgbClr val="000000"/>
                </a:solidFill>
                <a:latin typeface="Courier New"/>
              </a:rPr>
              <a:t>disp</a:t>
            </a:r>
            <a:r>
              <a:rPr lang="en-US" altLang="zh-CN" sz="2000" dirty="0">
                <a:solidFill>
                  <a:srgbClr val="000000"/>
                </a:solidFill>
                <a:latin typeface="Courier New"/>
              </a:rPr>
              <a:t>(</a:t>
            </a:r>
            <a:r>
              <a:rPr lang="en-US" altLang="zh-CN" sz="2000" dirty="0" err="1">
                <a:solidFill>
                  <a:srgbClr val="000000"/>
                </a:solidFill>
                <a:latin typeface="Courier New"/>
              </a:rPr>
              <a:t>radtodeg</a:t>
            </a:r>
            <a:r>
              <a:rPr lang="en-US" altLang="zh-CN" sz="2000" dirty="0">
                <a:solidFill>
                  <a:srgbClr val="000000"/>
                </a:solidFill>
                <a:latin typeface="Courier New"/>
              </a:rPr>
              <a:t>(</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angs</a:t>
            </a:r>
            <a:r>
              <a:rPr lang="en-US" altLang="zh-CN" sz="2000" dirty="0">
                <a:solidFill>
                  <a:srgbClr val="000000"/>
                </a:solidFill>
                <a:latin typeface="Courier New"/>
              </a:rPr>
              <a:t>)));</a:t>
            </a:r>
          </a:p>
          <a:p>
            <a:r>
              <a:rPr lang="zh-CN" altLang="en-US" sz="2000" dirty="0">
                <a:solidFill>
                  <a:srgbClr val="000000"/>
                </a:solidFill>
                <a:latin typeface="Courier New"/>
              </a:rPr>
              <a:t> </a:t>
            </a:r>
          </a:p>
          <a:p>
            <a:r>
              <a:rPr lang="en-US" altLang="zh-CN" sz="2000" dirty="0" err="1">
                <a:solidFill>
                  <a:srgbClr val="000000"/>
                </a:solidFill>
                <a:latin typeface="Courier New"/>
              </a:rPr>
              <a:t>angs</a:t>
            </a:r>
            <a:r>
              <a:rPr lang="en-US" altLang="zh-CN" sz="2000" dirty="0">
                <a:solidFill>
                  <a:srgbClr val="000000"/>
                </a:solidFill>
                <a:latin typeface="Courier New"/>
              </a:rPr>
              <a:t> = </a:t>
            </a:r>
            <a:r>
              <a:rPr lang="en-US" altLang="zh-CN" sz="2000" dirty="0" err="1">
                <a:solidFill>
                  <a:srgbClr val="000000"/>
                </a:solidFill>
                <a:latin typeface="Courier New"/>
              </a:rPr>
              <a:t>degtorad</a:t>
            </a:r>
            <a:r>
              <a:rPr lang="en-US" altLang="zh-CN" sz="2000" dirty="0">
                <a:solidFill>
                  <a:srgbClr val="000000"/>
                </a:solidFill>
                <a:latin typeface="Courier New"/>
              </a:rPr>
              <a:t>([350, 10]);</a:t>
            </a:r>
          </a:p>
          <a:p>
            <a:r>
              <a:rPr lang="en-US" altLang="zh-CN" sz="2000" dirty="0" err="1">
                <a:solidFill>
                  <a:srgbClr val="000000"/>
                </a:solidFill>
                <a:latin typeface="Courier New"/>
              </a:rPr>
              <a:t>disp</a:t>
            </a:r>
            <a:r>
              <a:rPr lang="en-US" altLang="zh-CN" sz="2000" dirty="0">
                <a:solidFill>
                  <a:srgbClr val="000000"/>
                </a:solidFill>
                <a:latin typeface="Courier New"/>
              </a:rPr>
              <a:t>(</a:t>
            </a:r>
            <a:r>
              <a:rPr lang="en-US" altLang="zh-CN" sz="2000" dirty="0" err="1">
                <a:solidFill>
                  <a:srgbClr val="000000"/>
                </a:solidFill>
                <a:latin typeface="Courier New"/>
              </a:rPr>
              <a:t>radtodeg</a:t>
            </a:r>
            <a:r>
              <a:rPr lang="en-US" altLang="zh-CN" sz="2000" dirty="0">
                <a:solidFill>
                  <a:srgbClr val="000000"/>
                </a:solidFill>
                <a:latin typeface="Courier New"/>
              </a:rPr>
              <a:t>(</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angs</a:t>
            </a:r>
            <a:r>
              <a:rPr lang="en-US" altLang="zh-CN" sz="2000" dirty="0">
                <a:solidFill>
                  <a:srgbClr val="000000"/>
                </a:solidFill>
                <a:latin typeface="Courier New"/>
              </a:rPr>
              <a:t>)));</a:t>
            </a:r>
          </a:p>
          <a:p>
            <a:r>
              <a:rPr lang="zh-CN" altLang="en-US" sz="2000" dirty="0">
                <a:solidFill>
                  <a:srgbClr val="000000"/>
                </a:solidFill>
                <a:latin typeface="Courier New"/>
              </a:rPr>
              <a:t> </a:t>
            </a:r>
          </a:p>
          <a:p>
            <a:r>
              <a:rPr lang="nb-NO" altLang="zh-CN" sz="2000" dirty="0">
                <a:solidFill>
                  <a:srgbClr val="000000"/>
                </a:solidFill>
                <a:latin typeface="Courier New"/>
              </a:rPr>
              <a:t>angs = degtorad([10, 20, 30]);</a:t>
            </a:r>
          </a:p>
          <a:p>
            <a:r>
              <a:rPr lang="en-US" altLang="zh-CN" sz="2000" dirty="0" err="1">
                <a:solidFill>
                  <a:srgbClr val="000000"/>
                </a:solidFill>
                <a:latin typeface="Courier New"/>
              </a:rPr>
              <a:t>disp</a:t>
            </a:r>
            <a:r>
              <a:rPr lang="en-US" altLang="zh-CN" sz="2000" dirty="0">
                <a:solidFill>
                  <a:srgbClr val="000000"/>
                </a:solidFill>
                <a:latin typeface="Courier New"/>
              </a:rPr>
              <a:t>(</a:t>
            </a:r>
            <a:r>
              <a:rPr lang="en-US" altLang="zh-CN" sz="2000" dirty="0" err="1">
                <a:solidFill>
                  <a:srgbClr val="000000"/>
                </a:solidFill>
                <a:latin typeface="Courier New"/>
              </a:rPr>
              <a:t>radtodeg</a:t>
            </a:r>
            <a:r>
              <a:rPr lang="en-US" altLang="zh-CN" sz="2000" dirty="0">
                <a:solidFill>
                  <a:srgbClr val="000000"/>
                </a:solidFill>
                <a:latin typeface="Courier New"/>
              </a:rPr>
              <a:t>(</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angs</a:t>
            </a:r>
            <a:r>
              <a:rPr lang="en-US" altLang="zh-CN" sz="2000" dirty="0">
                <a:solidFill>
                  <a:srgbClr val="000000"/>
                </a:solidFill>
                <a:latin typeface="Courier New"/>
              </a:rPr>
              <a:t>)));</a:t>
            </a:r>
          </a:p>
          <a:p>
            <a:r>
              <a:rPr lang="zh-CN" altLang="en-US" sz="2000" dirty="0">
                <a:solidFill>
                  <a:srgbClr val="000000"/>
                </a:solidFill>
                <a:latin typeface="Courier New"/>
              </a:rPr>
              <a:t> </a:t>
            </a:r>
          </a:p>
          <a:p>
            <a:r>
              <a:rPr lang="nb-NO" altLang="zh-CN" sz="2000" dirty="0">
                <a:solidFill>
                  <a:srgbClr val="000000"/>
                </a:solidFill>
                <a:latin typeface="Courier New"/>
              </a:rPr>
              <a:t>angs = degtorad([90, 180, 270, 360]);</a:t>
            </a:r>
          </a:p>
          <a:p>
            <a:r>
              <a:rPr lang="en-US" altLang="zh-CN" sz="2000" dirty="0" err="1">
                <a:solidFill>
                  <a:srgbClr val="000000"/>
                </a:solidFill>
                <a:latin typeface="Courier New"/>
              </a:rPr>
              <a:t>disp</a:t>
            </a:r>
            <a:r>
              <a:rPr lang="en-US" altLang="zh-CN" sz="2000" dirty="0">
                <a:solidFill>
                  <a:srgbClr val="000000"/>
                </a:solidFill>
                <a:latin typeface="Courier New"/>
              </a:rPr>
              <a:t>(</a:t>
            </a:r>
            <a:r>
              <a:rPr lang="en-US" altLang="zh-CN" sz="2000" dirty="0" err="1">
                <a:solidFill>
                  <a:srgbClr val="000000"/>
                </a:solidFill>
                <a:latin typeface="Courier New"/>
              </a:rPr>
              <a:t>radtodeg</a:t>
            </a:r>
            <a:r>
              <a:rPr lang="en-US" altLang="zh-CN" sz="2000" dirty="0">
                <a:solidFill>
                  <a:srgbClr val="000000"/>
                </a:solidFill>
                <a:latin typeface="Courier New"/>
              </a:rPr>
              <a:t>(</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angs</a:t>
            </a:r>
            <a:r>
              <a:rPr lang="en-US" altLang="zh-CN" sz="2000" dirty="0">
                <a:solidFill>
                  <a:srgbClr val="000000"/>
                </a:solidFill>
                <a:latin typeface="Courier New"/>
              </a:rPr>
              <a:t>)));</a:t>
            </a:r>
          </a:p>
        </p:txBody>
      </p:sp>
      <p:sp>
        <p:nvSpPr>
          <p:cNvPr id="7" name="三十二角星 6"/>
          <p:cNvSpPr/>
          <p:nvPr/>
        </p:nvSpPr>
        <p:spPr>
          <a:xfrm>
            <a:off x="5940152" y="119675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P63</a:t>
            </a:r>
            <a:endParaRPr lang="zh-CN" altLang="en-US" sz="4400" b="1" dirty="0"/>
          </a:p>
        </p:txBody>
      </p:sp>
      <p:sp>
        <p:nvSpPr>
          <p:cNvPr id="5" name="矩形 4"/>
          <p:cNvSpPr/>
          <p:nvPr/>
        </p:nvSpPr>
        <p:spPr>
          <a:xfrm>
            <a:off x="2410923" y="4725144"/>
            <a:ext cx="4572000" cy="1569660"/>
          </a:xfrm>
          <a:prstGeom prst="rect">
            <a:avLst/>
          </a:prstGeom>
        </p:spPr>
        <p:txBody>
          <a:bodyPr>
            <a:spAutoFit/>
          </a:bodyPr>
          <a:lstStyle/>
          <a:p>
            <a:r>
              <a:rPr lang="en-US" altLang="zh-CN" sz="2400" dirty="0"/>
              <a:t> -</a:t>
            </a:r>
            <a:r>
              <a:rPr lang="en-US" altLang="zh-CN" sz="2400" dirty="0" smtClean="0"/>
              <a:t>179</a:t>
            </a:r>
            <a:endParaRPr lang="en-US" altLang="zh-CN" sz="2400" dirty="0"/>
          </a:p>
          <a:p>
            <a:r>
              <a:rPr lang="en-US" altLang="zh-CN" sz="2400" dirty="0"/>
              <a:t>  -</a:t>
            </a:r>
            <a:r>
              <a:rPr lang="en-US" altLang="zh-CN" sz="2400" dirty="0" smtClean="0"/>
              <a:t>1.6148e-15</a:t>
            </a:r>
            <a:endParaRPr lang="en-US" altLang="zh-CN" sz="2400" dirty="0"/>
          </a:p>
          <a:p>
            <a:r>
              <a:rPr lang="en-US" altLang="zh-CN" sz="2400" dirty="0"/>
              <a:t>   </a:t>
            </a:r>
            <a:r>
              <a:rPr lang="en-US" altLang="zh-CN" sz="2400" dirty="0" smtClean="0"/>
              <a:t>20.0000</a:t>
            </a:r>
            <a:endParaRPr lang="en-US" altLang="zh-CN" sz="2400" dirty="0"/>
          </a:p>
          <a:p>
            <a:r>
              <a:rPr lang="en-US" altLang="zh-CN" sz="2400" dirty="0"/>
              <a:t>   -90</a:t>
            </a:r>
            <a:endParaRPr lang="zh-CN" altLang="en-US" sz="2400" dirty="0"/>
          </a:p>
        </p:txBody>
      </p:sp>
    </p:spTree>
    <p:extLst>
      <p:ext uri="{BB962C8B-B14F-4D97-AF65-F5344CB8AC3E}">
        <p14:creationId xmlns:p14="http://schemas.microsoft.com/office/powerpoint/2010/main" val="166886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899592" y="1556792"/>
            <a:ext cx="7524328"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Implement PF with bearing-only sensor</a:t>
            </a:r>
          </a:p>
        </p:txBody>
      </p:sp>
    </p:spTree>
    <p:extLst>
      <p:ext uri="{BB962C8B-B14F-4D97-AF65-F5344CB8AC3E}">
        <p14:creationId xmlns:p14="http://schemas.microsoft.com/office/powerpoint/2010/main" val="2627509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33658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10" name="图片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411793" y="4869160"/>
            <a:ext cx="4294632" cy="795528"/>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8679137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三十二角星 3"/>
          <p:cNvSpPr/>
          <p:nvPr/>
        </p:nvSpPr>
        <p:spPr>
          <a:xfrm>
            <a:off x="323528" y="371703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P61</a:t>
            </a:r>
            <a:endParaRPr lang="zh-CN" altLang="en-US" sz="4400" b="1" dirty="0"/>
          </a:p>
        </p:txBody>
      </p:sp>
      <p:graphicFrame>
        <p:nvGraphicFramePr>
          <p:cNvPr id="6" name="图示 5"/>
          <p:cNvGraphicFramePr/>
          <p:nvPr>
            <p:extLst>
              <p:ext uri="{D42A27DB-BD31-4B8C-83A1-F6EECF244321}">
                <p14:modId xmlns:p14="http://schemas.microsoft.com/office/powerpoint/2010/main" val="3055798020"/>
              </p:ext>
            </p:extLst>
          </p:nvPr>
        </p:nvGraphicFramePr>
        <p:xfrm>
          <a:off x="899592" y="476672"/>
          <a:ext cx="7776864"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46979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PF Demo with Bearing &amp; </a:t>
            </a:r>
            <a:r>
              <a:rPr lang="en-US" altLang="zh-CN" sz="72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range</a:t>
            </a:r>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p>
        </p:txBody>
      </p:sp>
    </p:spTree>
    <p:extLst>
      <p:ext uri="{BB962C8B-B14F-4D97-AF65-F5344CB8AC3E}">
        <p14:creationId xmlns:p14="http://schemas.microsoft.com/office/powerpoint/2010/main" val="313175240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207555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57150">
            <a:solidFill>
              <a:srgbClr val="FF0000"/>
            </a:solidFill>
            <a:prstDash val="solid"/>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2" name="图片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9533" y="4614199"/>
            <a:ext cx="7824216" cy="996696"/>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945062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fdemo2000pt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0047" t="8393" r="19267" b="12254"/>
          <a:stretch/>
        </p:blipFill>
        <p:spPr>
          <a:xfrm>
            <a:off x="191192" y="265244"/>
            <a:ext cx="4380808" cy="4389315"/>
          </a:xfrm>
          <a:prstGeom prst="rect">
            <a:avLst/>
          </a:prstGeom>
        </p:spPr>
      </p:pic>
      <p:pic>
        <p:nvPicPr>
          <p:cNvPr id="5" name="rangebearingpfdemo1000pts.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1506" t="8389" r="17790" b="12374"/>
          <a:stretch/>
        </p:blipFill>
        <p:spPr>
          <a:xfrm>
            <a:off x="4679872" y="265243"/>
            <a:ext cx="4389313" cy="4389315"/>
          </a:xfrm>
          <a:prstGeom prst="rect">
            <a:avLst/>
          </a:prstGeom>
        </p:spPr>
      </p:pic>
      <p:sp>
        <p:nvSpPr>
          <p:cNvPr id="6" name="三十二角星 5"/>
          <p:cNvSpPr/>
          <p:nvPr/>
        </p:nvSpPr>
        <p:spPr>
          <a:xfrm>
            <a:off x="-1905" y="140926"/>
            <a:ext cx="1446167" cy="1008113"/>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P61</a:t>
            </a:r>
            <a:endParaRPr lang="zh-CN" altLang="en-US" sz="2800" b="1" dirty="0"/>
          </a:p>
        </p:txBody>
      </p:sp>
      <p:sp>
        <p:nvSpPr>
          <p:cNvPr id="7" name="三十二角星 6"/>
          <p:cNvSpPr/>
          <p:nvPr/>
        </p:nvSpPr>
        <p:spPr>
          <a:xfrm>
            <a:off x="3995936" y="123928"/>
            <a:ext cx="1446167" cy="1008113"/>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P64</a:t>
            </a:r>
            <a:endParaRPr lang="zh-CN" altLang="en-US" sz="2800" b="1" dirty="0"/>
          </a:p>
        </p:txBody>
      </p:sp>
      <p:sp>
        <p:nvSpPr>
          <p:cNvPr id="8" name="TextBox 7"/>
          <p:cNvSpPr txBox="1"/>
          <p:nvPr/>
        </p:nvSpPr>
        <p:spPr>
          <a:xfrm>
            <a:off x="329368" y="5085184"/>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Bearing-only </a:t>
            </a:r>
          </a:p>
          <a:p>
            <a:pPr algn="ctr"/>
            <a:r>
              <a:rPr lang="en-US" altLang="zh-CN" sz="3200" b="1" dirty="0" smtClean="0">
                <a:solidFill>
                  <a:srgbClr val="00B050"/>
                </a:solidFill>
                <a:effectLst>
                  <a:outerShdw blurRad="38100" dist="38100" dir="2700000" algn="tl">
                    <a:srgbClr val="000000">
                      <a:alpha val="43137"/>
                    </a:srgbClr>
                  </a:outerShdw>
                </a:effectLst>
              </a:rPr>
              <a:t>2000 particles</a:t>
            </a:r>
            <a:endParaRPr lang="zh-CN" altLang="en-US" sz="3200" b="1" dirty="0">
              <a:solidFill>
                <a:srgbClr val="00B050"/>
              </a:solidFill>
              <a:effectLst>
                <a:outerShdw blurRad="38100" dist="38100" dir="2700000" algn="tl">
                  <a:srgbClr val="000000">
                    <a:alpha val="43137"/>
                  </a:srgbClr>
                </a:outerShdw>
              </a:effectLst>
            </a:endParaRPr>
          </a:p>
        </p:txBody>
      </p:sp>
      <p:sp>
        <p:nvSpPr>
          <p:cNvPr id="9" name="TextBox 8"/>
          <p:cNvSpPr txBox="1"/>
          <p:nvPr/>
        </p:nvSpPr>
        <p:spPr>
          <a:xfrm>
            <a:off x="4671335" y="5085184"/>
            <a:ext cx="4104456" cy="1077218"/>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Bearing &amp; Range </a:t>
            </a:r>
          </a:p>
          <a:p>
            <a:pPr algn="ctr"/>
            <a:r>
              <a:rPr lang="en-US" altLang="zh-CN" sz="3200" b="1" dirty="0" smtClean="0">
                <a:solidFill>
                  <a:srgbClr val="FF0000"/>
                </a:solidFill>
                <a:effectLst>
                  <a:outerShdw blurRad="38100" dist="38100" dir="2700000" algn="tl">
                    <a:srgbClr val="000000">
                      <a:alpha val="43137"/>
                    </a:srgbClr>
                  </a:outerShdw>
                </a:effectLst>
              </a:rPr>
              <a:t>1000 particles</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078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00" fill="hold"/>
                                        <p:tgtEl>
                                          <p:spTgt spid="4"/>
                                        </p:tgtEl>
                                      </p:cBhvr>
                                    </p:cmd>
                                  </p:childTnLst>
                                </p:cTn>
                              </p:par>
                              <p:par>
                                <p:cTn id="7" presetID="1" presetClass="mediacall" presetSubtype="0" fill="hold" nodeType="withEffect">
                                  <p:stCondLst>
                                    <p:cond delay="0"/>
                                  </p:stCondLst>
                                  <p:childTnLst>
                                    <p:cmd type="call" cmd="playFrom(0.0)">
                                      <p:cBhvr>
                                        <p:cTn id="8" dur="57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527805147"/>
              </p:ext>
            </p:extLst>
          </p:nvPr>
        </p:nvGraphicFramePr>
        <p:xfrm>
          <a:off x="1115616" y="764704"/>
          <a:ext cx="7344816" cy="5303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2250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muel\Downloads\scholar_logo_lg_201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730" y="2420888"/>
            <a:ext cx="6475484" cy="258080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2080" y="116632"/>
            <a:ext cx="8872785" cy="6555641"/>
          </a:xfrm>
          <a:prstGeom prst="rect">
            <a:avLst/>
          </a:prstGeom>
        </p:spPr>
        <p:txBody>
          <a:bodyPr wrap="square">
            <a:spAutoFit/>
          </a:bodyPr>
          <a:lstStyle/>
          <a:p>
            <a:r>
              <a:rPr lang="en-US" altLang="zh-CN" sz="1400" b="1" dirty="0"/>
              <a:t>A General Convergence Result for Particle Filtering.pdf</a:t>
            </a:r>
            <a:br>
              <a:rPr lang="en-US" altLang="zh-CN" sz="1400" b="1" dirty="0"/>
            </a:br>
            <a:r>
              <a:rPr lang="en-US" altLang="zh-CN" sz="1400" b="1" dirty="0"/>
              <a:t>A Particle Filter for Bid Estimation in Ad Auctions with.pdf</a:t>
            </a:r>
            <a:br>
              <a:rPr lang="en-US" altLang="zh-CN" sz="1400" b="1" dirty="0"/>
            </a:br>
            <a:r>
              <a:rPr lang="en-US" altLang="zh-CN" sz="1400" b="1" dirty="0"/>
              <a:t>A Theoretical Framework for Sequential Importance Sampling with Resampling. Statistics for Engineering and Information Science. </a:t>
            </a:r>
            <a:r>
              <a:rPr lang="en-US" altLang="zh-CN" sz="1400" b="1" dirty="0" smtClean="0"/>
              <a:t>Springer.pdf</a:t>
            </a:r>
            <a:r>
              <a:rPr lang="en-US" altLang="zh-CN" sz="1400" b="1" dirty="0"/>
              <a:t/>
            </a:r>
            <a:br>
              <a:rPr lang="en-US" altLang="zh-CN" sz="1400" b="1" dirty="0"/>
            </a:br>
            <a:r>
              <a:rPr lang="en-US" altLang="zh-CN" sz="1400" b="1" dirty="0"/>
              <a:t>A Tutorial on Bayesian Estimation and Tracking techniques applicable to nonlinear and non-</a:t>
            </a:r>
            <a:r>
              <a:rPr lang="en-US" altLang="zh-CN" sz="1400" b="1" dirty="0" err="1"/>
              <a:t>gaussian</a:t>
            </a:r>
            <a:r>
              <a:rPr lang="en-US" altLang="zh-CN" sz="1400" b="1" dirty="0"/>
              <a:t> processes.pdf</a:t>
            </a:r>
            <a:br>
              <a:rPr lang="en-US" altLang="zh-CN" sz="1400" b="1" dirty="0"/>
            </a:br>
            <a:r>
              <a:rPr lang="en-US" altLang="zh-CN" sz="1400" b="1" dirty="0"/>
              <a:t>A Tutorial on Particle Filtering and Smoothing fifteen years later.pdf</a:t>
            </a:r>
            <a:br>
              <a:rPr lang="en-US" altLang="zh-CN" sz="1400" b="1" dirty="0"/>
            </a:br>
            <a:r>
              <a:rPr lang="en-US" altLang="zh-CN" sz="1400" b="1" dirty="0"/>
              <a:t>A tutorial on particle filters for online </a:t>
            </a:r>
            <a:r>
              <a:rPr lang="en-US" altLang="zh-CN" sz="1400" b="1" dirty="0" err="1"/>
              <a:t>nonlinearnon</a:t>
            </a:r>
            <a:r>
              <a:rPr lang="en-US" altLang="zh-CN" sz="1400" b="1" dirty="0"/>
              <a:t>-Gaussian Bayesian tracking.pdf</a:t>
            </a:r>
            <a:br>
              <a:rPr lang="en-US" altLang="zh-CN" sz="1400" b="1" dirty="0"/>
            </a:br>
            <a:r>
              <a:rPr lang="en-US" altLang="zh-CN" sz="1400" b="1" dirty="0"/>
              <a:t>an overview of </a:t>
            </a:r>
            <a:r>
              <a:rPr lang="en-US" altLang="zh-CN" sz="1400" b="1" dirty="0" err="1"/>
              <a:t>exsiting</a:t>
            </a:r>
            <a:r>
              <a:rPr lang="en-US" altLang="zh-CN" sz="1400" b="1" dirty="0"/>
              <a:t> Methods and Recent Advances in SMC.pdf</a:t>
            </a:r>
            <a:br>
              <a:rPr lang="en-US" altLang="zh-CN" sz="1400" b="1" dirty="0"/>
            </a:br>
            <a:r>
              <a:rPr lang="en-US" altLang="zh-CN" sz="1400" b="1" dirty="0"/>
              <a:t>An Overview of Sequential Bayesian Filtering in Ocean Acoustics.pdf</a:t>
            </a:r>
            <a:br>
              <a:rPr lang="en-US" altLang="zh-CN" sz="1400" b="1" dirty="0"/>
            </a:br>
            <a:r>
              <a:rPr lang="en-US" altLang="zh-CN" sz="1400" b="1" dirty="0"/>
              <a:t>An overview of sequential Monte Carlo methods for parameter estimation in general state-space models.pdf</a:t>
            </a:r>
            <a:br>
              <a:rPr lang="en-US" altLang="zh-CN" sz="1400" b="1" dirty="0"/>
            </a:br>
            <a:r>
              <a:rPr lang="en-US" altLang="zh-CN" sz="1400" b="1" dirty="0"/>
              <a:t>An Overview on Bayesian Tracking for Video analytics.pdf</a:t>
            </a:r>
            <a:br>
              <a:rPr lang="en-US" altLang="zh-CN" sz="1400" b="1" dirty="0"/>
            </a:br>
            <a:r>
              <a:rPr lang="en-US" altLang="zh-CN" sz="1400" b="1" dirty="0"/>
              <a:t>Bayesian Filtering--From Kalman Filters to particle filter.pdf</a:t>
            </a:r>
            <a:br>
              <a:rPr lang="en-US" altLang="zh-CN" sz="1400" b="1" dirty="0"/>
            </a:br>
            <a:r>
              <a:rPr lang="en-US" altLang="zh-CN" sz="1400" b="1" dirty="0"/>
              <a:t>Bayesian Tracking for Video Analytics.pdf</a:t>
            </a:r>
            <a:br>
              <a:rPr lang="en-US" altLang="zh-CN" sz="1400" b="1" dirty="0"/>
            </a:br>
            <a:r>
              <a:rPr lang="en-US" altLang="zh-CN" sz="1400" b="1" dirty="0"/>
              <a:t>Improvement Strategies for Monte Carlo Particle Filters.pdf</a:t>
            </a:r>
            <a:br>
              <a:rPr lang="en-US" altLang="zh-CN" sz="1400" b="1" dirty="0"/>
            </a:br>
            <a:r>
              <a:rPr lang="en-US" altLang="zh-CN" sz="1400" b="1" dirty="0"/>
              <a:t>New probabilistic inference algorithms that harness the strengths of </a:t>
            </a:r>
            <a:r>
              <a:rPr lang="en-US" altLang="zh-CN" sz="1400" b="1" dirty="0" err="1"/>
              <a:t>variational</a:t>
            </a:r>
            <a:r>
              <a:rPr lang="en-US" altLang="zh-CN" sz="1400" b="1" dirty="0"/>
              <a:t> and </a:t>
            </a:r>
            <a:r>
              <a:rPr lang="en-US" altLang="zh-CN" sz="1400" b="1" dirty="0" err="1"/>
              <a:t>monte</a:t>
            </a:r>
            <a:r>
              <a:rPr lang="en-US" altLang="zh-CN" sz="1400" b="1" dirty="0"/>
              <a:t> </a:t>
            </a:r>
            <a:r>
              <a:rPr lang="en-US" altLang="zh-CN" sz="1400" b="1" dirty="0" err="1"/>
              <a:t>carlo</a:t>
            </a:r>
            <a:r>
              <a:rPr lang="en-US" altLang="zh-CN" sz="1400" b="1" dirty="0"/>
              <a:t> methods.pdf</a:t>
            </a:r>
            <a:br>
              <a:rPr lang="en-US" altLang="zh-CN" sz="1400" b="1" dirty="0"/>
            </a:br>
            <a:r>
              <a:rPr lang="en-US" altLang="zh-CN" sz="1400" b="1" dirty="0"/>
              <a:t>Nonlinear Filters Beyond the Kalman filter.pdf</a:t>
            </a:r>
            <a:br>
              <a:rPr lang="en-US" altLang="zh-CN" sz="1400" b="1" dirty="0"/>
            </a:br>
            <a:r>
              <a:rPr lang="en-US" altLang="zh-CN" sz="1400" b="1" dirty="0"/>
              <a:t>ONLINE SEQUENTIAL MONTE CARLO EM ALGORITHM.pdf</a:t>
            </a:r>
            <a:br>
              <a:rPr lang="en-US" altLang="zh-CN" sz="1400" b="1" dirty="0"/>
            </a:br>
            <a:r>
              <a:rPr lang="en-US" altLang="zh-CN" sz="1400" b="1" dirty="0"/>
              <a:t>Particle Filter Theory and Practice with positioning applications.pdf</a:t>
            </a:r>
            <a:br>
              <a:rPr lang="en-US" altLang="zh-CN" sz="1400" b="1" dirty="0"/>
            </a:br>
            <a:r>
              <a:rPr lang="en-US" altLang="zh-CN" sz="1400" b="1" dirty="0"/>
              <a:t>particle filtering---IEEE signal process. Magazine.pdf</a:t>
            </a:r>
            <a:br>
              <a:rPr lang="en-US" altLang="zh-CN" sz="1400" b="1" dirty="0"/>
            </a:br>
            <a:r>
              <a:rPr lang="en-US" altLang="zh-CN" sz="1400" b="1" dirty="0"/>
              <a:t>Particle Filters for Positioning, Navigation and tracking.pdf</a:t>
            </a:r>
            <a:br>
              <a:rPr lang="en-US" altLang="zh-CN" sz="1400" b="1" dirty="0"/>
            </a:br>
            <a:r>
              <a:rPr lang="en-US" altLang="zh-CN" sz="1400" b="1" dirty="0"/>
              <a:t>Particle Filters in Robotics.pdf</a:t>
            </a:r>
            <a:br>
              <a:rPr lang="en-US" altLang="zh-CN" sz="1400" b="1" dirty="0"/>
            </a:br>
            <a:r>
              <a:rPr lang="en-US" altLang="zh-CN" sz="1400" b="1" dirty="0"/>
              <a:t>Particle_Filters_in_Decision_Making_Problems_under_Uncertainty.pdf</a:t>
            </a:r>
            <a:br>
              <a:rPr lang="en-US" altLang="zh-CN" sz="1400" b="1" dirty="0"/>
            </a:br>
            <a:r>
              <a:rPr lang="en-US" altLang="zh-CN" sz="1400" b="1" dirty="0"/>
              <a:t>Recent Developments in Auxiliary Particle Filtering.pdf</a:t>
            </a:r>
            <a:br>
              <a:rPr lang="en-US" altLang="zh-CN" sz="1400" b="1" dirty="0"/>
            </a:br>
            <a:r>
              <a:rPr lang="en-US" altLang="zh-CN" sz="1400" b="1" dirty="0"/>
              <a:t>PF in geophysical systems.pdf</a:t>
            </a:r>
            <a:br>
              <a:rPr lang="en-US" altLang="zh-CN" sz="1400" b="1" dirty="0"/>
            </a:br>
            <a:r>
              <a:rPr lang="en-US" altLang="zh-CN" sz="1400" b="1" dirty="0"/>
              <a:t>Sequential Decision Making in General state space models.pdf</a:t>
            </a:r>
            <a:br>
              <a:rPr lang="en-US" altLang="zh-CN" sz="1400" b="1" dirty="0"/>
            </a:br>
            <a:r>
              <a:rPr lang="en-US" altLang="zh-CN" sz="1400" b="1" dirty="0"/>
              <a:t>Sequential Monte Carlo Methods  a Survey.pdf</a:t>
            </a:r>
            <a:br>
              <a:rPr lang="en-US" altLang="zh-CN" sz="1400" b="1" dirty="0"/>
            </a:br>
            <a:r>
              <a:rPr lang="en-US" altLang="zh-CN" sz="1400" b="1" dirty="0" err="1"/>
              <a:t>stochastic_filtering</a:t>
            </a:r>
            <a:r>
              <a:rPr lang="en-US" altLang="zh-CN" sz="1400" b="1" dirty="0"/>
              <a:t>_ a brief tutorial.pdf</a:t>
            </a:r>
            <a:br>
              <a:rPr lang="en-US" altLang="zh-CN" sz="1400" b="1" dirty="0"/>
            </a:br>
            <a:r>
              <a:rPr lang="en-US" altLang="zh-CN" sz="1400" b="1" dirty="0"/>
              <a:t>Unscented Filtering and Nonlinear Estimation.pdf</a:t>
            </a:r>
            <a:br>
              <a:rPr lang="en-US" altLang="zh-CN" sz="1400" b="1" dirty="0"/>
            </a:br>
            <a:r>
              <a:rPr lang="en-US" altLang="zh-CN" sz="1400" b="1" dirty="0"/>
              <a:t>Particle Distribution Optimization (PDO): A Fundamental Requirement of Particle </a:t>
            </a:r>
            <a:r>
              <a:rPr lang="en-US" altLang="zh-CN" sz="1400" b="1" dirty="0" smtClean="0"/>
              <a:t>Filters.pdf</a:t>
            </a:r>
            <a:endParaRPr lang="zh-CN" altLang="en-US" sz="1400" b="1" dirty="0"/>
          </a:p>
        </p:txBody>
      </p:sp>
      <p:sp>
        <p:nvSpPr>
          <p:cNvPr id="3" name="矩形 2"/>
          <p:cNvSpPr/>
          <p:nvPr/>
        </p:nvSpPr>
        <p:spPr>
          <a:xfrm>
            <a:off x="1259632" y="6437115"/>
            <a:ext cx="7488832" cy="369332"/>
          </a:xfrm>
          <a:prstGeom prst="rect">
            <a:avLst/>
          </a:prstGeom>
        </p:spPr>
        <p:txBody>
          <a:bodyPr wrap="square">
            <a:spAutoFit/>
          </a:bodyPr>
          <a:lstStyle/>
          <a:p>
            <a:r>
              <a:rPr lang="en-US" altLang="zh-CN" dirty="0">
                <a:hlinkClick r:id="rId3"/>
              </a:rPr>
              <a:t>http://bbs.sciencenet.cn/thread-558717-1-1.html</a:t>
            </a:r>
            <a:endParaRPr lang="zh-CN" altLang="en-US" dirty="0"/>
          </a:p>
        </p:txBody>
      </p:sp>
    </p:spTree>
    <p:extLst>
      <p:ext uri="{BB962C8B-B14F-4D97-AF65-F5344CB8AC3E}">
        <p14:creationId xmlns:p14="http://schemas.microsoft.com/office/powerpoint/2010/main" val="16554206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577915038"/>
              </p:ext>
            </p:extLst>
          </p:nvPr>
        </p:nvGraphicFramePr>
        <p:xfrm>
          <a:off x="1115616" y="1196752"/>
          <a:ext cx="7056784"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7267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899592" y="2132856"/>
            <a:ext cx="7524328"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Cool PF demos</a:t>
            </a:r>
          </a:p>
        </p:txBody>
      </p:sp>
      <p:sp>
        <p:nvSpPr>
          <p:cNvPr id="4" name="TextBox 3"/>
          <p:cNvSpPr txBox="1"/>
          <p:nvPr/>
        </p:nvSpPr>
        <p:spPr>
          <a:xfrm>
            <a:off x="2123728" y="3968679"/>
            <a:ext cx="5400600" cy="369332"/>
          </a:xfrm>
          <a:prstGeom prst="rect">
            <a:avLst/>
          </a:prstGeom>
          <a:noFill/>
        </p:spPr>
        <p:txBody>
          <a:bodyPr wrap="square" rtlCol="0">
            <a:spAutoFit/>
          </a:bodyPr>
          <a:lstStyle/>
          <a:p>
            <a:r>
              <a:rPr lang="en-US" altLang="zh-CN" dirty="0" smtClean="0"/>
              <a:t>They are produced by Sebastian </a:t>
            </a:r>
            <a:r>
              <a:rPr lang="en-US" altLang="zh-CN" dirty="0" err="1" smtClean="0"/>
              <a:t>Thrun</a:t>
            </a:r>
            <a:r>
              <a:rPr lang="en-US" altLang="zh-CN" dirty="0" smtClean="0"/>
              <a:t> @ Stanford </a:t>
            </a:r>
            <a:endParaRPr lang="zh-CN" altLang="en-US" dirty="0"/>
          </a:p>
        </p:txBody>
      </p:sp>
    </p:spTree>
    <p:extLst>
      <p:ext uri="{BB962C8B-B14F-4D97-AF65-F5344CB8AC3E}">
        <p14:creationId xmlns:p14="http://schemas.microsoft.com/office/powerpoint/2010/main" val="11544058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67544" y="260648"/>
            <a:ext cx="8424862" cy="641350"/>
          </a:xfrm>
          <a:prstGeom prst="rect">
            <a:avLst/>
          </a:prstGeom>
        </p:spPr>
        <p:txBody>
          <a:bodyPr/>
          <a:lstStyle/>
          <a:p>
            <a:r>
              <a:rPr lang="en-US" altLang="zh-CN" sz="3600" b="1" dirty="0" smtClean="0">
                <a:solidFill>
                  <a:srgbClr val="FFFF00"/>
                </a:solidFill>
                <a:effectLst>
                  <a:outerShdw blurRad="38100" dist="38100" dir="2700000" algn="tl">
                    <a:srgbClr val="000000">
                      <a:alpha val="43137"/>
                    </a:srgbClr>
                  </a:outerShdw>
                </a:effectLst>
                <a:latin typeface="+mn-lt"/>
              </a:rPr>
              <a:t>The robotic tour guide at National Museum of American History</a:t>
            </a:r>
            <a:endParaRPr lang="zh-CN" altLang="en-US" sz="3600" b="1" dirty="0">
              <a:solidFill>
                <a:srgbClr val="FFFF00"/>
              </a:solidFill>
              <a:effectLst>
                <a:outerShdw blurRad="38100" dist="38100" dir="2700000" algn="tl">
                  <a:srgbClr val="000000">
                    <a:alpha val="43137"/>
                  </a:srgbClr>
                </a:outerShdw>
              </a:effectLst>
              <a:latin typeface="+mn-lt"/>
            </a:endParaRPr>
          </a:p>
        </p:txBody>
      </p:sp>
      <p:pic>
        <p:nvPicPr>
          <p:cNvPr id="6" name="Picture 2" descr="pic_10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34" y="2780928"/>
            <a:ext cx="5796486" cy="39604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4" descr="mean-010"/>
          <p:cNvPicPr>
            <a:picLocks noChangeAspect="1" noChangeArrowheads="1"/>
          </p:cNvPicPr>
          <p:nvPr/>
        </p:nvPicPr>
        <p:blipFill>
          <a:blip r:embed="rId3">
            <a:extLst>
              <a:ext uri="{28A0092B-C50C-407E-A947-70E740481C1C}">
                <a14:useLocalDpi xmlns:a14="http://schemas.microsoft.com/office/drawing/2010/main" val="0"/>
              </a:ext>
            </a:extLst>
          </a:blip>
          <a:srcRect l="2235" t="14819" r="6839"/>
          <a:stretch>
            <a:fillRect/>
          </a:stretch>
        </p:blipFill>
        <p:spPr bwMode="auto">
          <a:xfrm>
            <a:off x="164907" y="1484784"/>
            <a:ext cx="4876800" cy="373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2248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Rectangle 2"/>
          <p:cNvSpPr>
            <a:spLocks noGrp="1" noChangeArrowheads="1"/>
          </p:cNvSpPr>
          <p:nvPr>
            <p:ph type="title" idx="4294967295"/>
          </p:nvPr>
        </p:nvSpPr>
        <p:spPr>
          <a:xfrm>
            <a:off x="719138" y="381000"/>
            <a:ext cx="8424862" cy="641350"/>
          </a:xfrm>
          <a:prstGeom prst="rect">
            <a:avLst/>
          </a:prstGeom>
        </p:spPr>
        <p:txBody>
          <a:bodyPr/>
          <a:lstStyle/>
          <a:p>
            <a:r>
              <a:rPr lang="en-US" altLang="zh-CN" b="1" dirty="0">
                <a:solidFill>
                  <a:srgbClr val="FF0000"/>
                </a:solidFill>
                <a:effectLst>
                  <a:outerShdw blurRad="38100" dist="38100" dir="2700000" algn="tl">
                    <a:srgbClr val="000000">
                      <a:alpha val="43137"/>
                    </a:srgbClr>
                  </a:outerShdw>
                </a:effectLst>
                <a:latin typeface="+mn-lt"/>
                <a:ea typeface="宋体" charset="-122"/>
              </a:rPr>
              <a:t>Vision-based Localization</a:t>
            </a:r>
          </a:p>
        </p:txBody>
      </p:sp>
      <p:sp>
        <p:nvSpPr>
          <p:cNvPr id="1204227" name="Line 3"/>
          <p:cNvSpPr>
            <a:spLocks noChangeShapeType="1"/>
          </p:cNvSpPr>
          <p:nvPr/>
        </p:nvSpPr>
        <p:spPr bwMode="auto">
          <a:xfrm flipH="1" flipV="1">
            <a:off x="1917700" y="2209800"/>
            <a:ext cx="76200" cy="2209800"/>
          </a:xfrm>
          <a:prstGeom prst="line">
            <a:avLst/>
          </a:prstGeom>
          <a:noFill/>
          <a:ln w="28575" cap="rnd">
            <a:solidFill>
              <a:srgbClr val="FFC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04228" name="Group 4"/>
          <p:cNvGrpSpPr>
            <a:grpSpLocks/>
          </p:cNvGrpSpPr>
          <p:nvPr/>
        </p:nvGrpSpPr>
        <p:grpSpPr bwMode="auto">
          <a:xfrm>
            <a:off x="1597025" y="4419600"/>
            <a:ext cx="701675" cy="1428750"/>
            <a:chOff x="4128" y="864"/>
            <a:chExt cx="864" cy="1824"/>
          </a:xfrm>
        </p:grpSpPr>
        <p:sp>
          <p:nvSpPr>
            <p:cNvPr id="1204229" name="Rectangle 5"/>
            <p:cNvSpPr>
              <a:spLocks noChangeArrowheads="1"/>
            </p:cNvSpPr>
            <p:nvPr/>
          </p:nvSpPr>
          <p:spPr bwMode="auto">
            <a:xfrm>
              <a:off x="4128" y="1152"/>
              <a:ext cx="864" cy="144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0" name="Rectangle 6"/>
            <p:cNvSpPr>
              <a:spLocks noChangeArrowheads="1"/>
            </p:cNvSpPr>
            <p:nvPr/>
          </p:nvSpPr>
          <p:spPr bwMode="auto">
            <a:xfrm>
              <a:off x="4128" y="1776"/>
              <a:ext cx="384" cy="72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1" name="Rectangle 7"/>
            <p:cNvSpPr>
              <a:spLocks noChangeArrowheads="1"/>
            </p:cNvSpPr>
            <p:nvPr/>
          </p:nvSpPr>
          <p:spPr bwMode="auto">
            <a:xfrm>
              <a:off x="4512" y="1776"/>
              <a:ext cx="336" cy="72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2" name="Rectangle 8"/>
            <p:cNvSpPr>
              <a:spLocks noChangeArrowheads="1"/>
            </p:cNvSpPr>
            <p:nvPr/>
          </p:nvSpPr>
          <p:spPr bwMode="auto">
            <a:xfrm>
              <a:off x="4848" y="1776"/>
              <a:ext cx="144" cy="72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3" name="Rectangle 9"/>
            <p:cNvSpPr>
              <a:spLocks noChangeArrowheads="1"/>
            </p:cNvSpPr>
            <p:nvPr/>
          </p:nvSpPr>
          <p:spPr bwMode="auto">
            <a:xfrm>
              <a:off x="4224" y="2592"/>
              <a:ext cx="240" cy="9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4" name="Rectangle 10"/>
            <p:cNvSpPr>
              <a:spLocks noChangeArrowheads="1"/>
            </p:cNvSpPr>
            <p:nvPr/>
          </p:nvSpPr>
          <p:spPr bwMode="auto">
            <a:xfrm>
              <a:off x="4752" y="2592"/>
              <a:ext cx="144" cy="9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5" name="Rectangle 11"/>
            <p:cNvSpPr>
              <a:spLocks noChangeArrowheads="1"/>
            </p:cNvSpPr>
            <p:nvPr/>
          </p:nvSpPr>
          <p:spPr bwMode="auto">
            <a:xfrm>
              <a:off x="4128" y="1392"/>
              <a:ext cx="864" cy="192"/>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6" name="Oval 12"/>
            <p:cNvSpPr>
              <a:spLocks noChangeArrowheads="1"/>
            </p:cNvSpPr>
            <p:nvPr/>
          </p:nvSpPr>
          <p:spPr bwMode="auto">
            <a:xfrm>
              <a:off x="4176"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7" name="Oval 13"/>
            <p:cNvSpPr>
              <a:spLocks noChangeArrowheads="1"/>
            </p:cNvSpPr>
            <p:nvPr/>
          </p:nvSpPr>
          <p:spPr bwMode="auto">
            <a:xfrm>
              <a:off x="4320"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8" name="Oval 14"/>
            <p:cNvSpPr>
              <a:spLocks noChangeArrowheads="1"/>
            </p:cNvSpPr>
            <p:nvPr/>
          </p:nvSpPr>
          <p:spPr bwMode="auto">
            <a:xfrm>
              <a:off x="4464"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9" name="Oval 15"/>
            <p:cNvSpPr>
              <a:spLocks noChangeArrowheads="1"/>
            </p:cNvSpPr>
            <p:nvPr/>
          </p:nvSpPr>
          <p:spPr bwMode="auto">
            <a:xfrm>
              <a:off x="4608"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0" name="Oval 16"/>
            <p:cNvSpPr>
              <a:spLocks noChangeArrowheads="1"/>
            </p:cNvSpPr>
            <p:nvPr/>
          </p:nvSpPr>
          <p:spPr bwMode="auto">
            <a:xfrm>
              <a:off x="4752"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1" name="Oval 17"/>
            <p:cNvSpPr>
              <a:spLocks noChangeArrowheads="1"/>
            </p:cNvSpPr>
            <p:nvPr/>
          </p:nvSpPr>
          <p:spPr bwMode="auto">
            <a:xfrm>
              <a:off x="4896"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2" name="Rectangle 18"/>
            <p:cNvSpPr>
              <a:spLocks noChangeArrowheads="1"/>
            </p:cNvSpPr>
            <p:nvPr/>
          </p:nvSpPr>
          <p:spPr bwMode="auto">
            <a:xfrm>
              <a:off x="4128" y="912"/>
              <a:ext cx="144" cy="9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3" name="Rectangle 19"/>
            <p:cNvSpPr>
              <a:spLocks noChangeArrowheads="1"/>
            </p:cNvSpPr>
            <p:nvPr/>
          </p:nvSpPr>
          <p:spPr bwMode="auto">
            <a:xfrm>
              <a:off x="4272" y="864"/>
              <a:ext cx="288" cy="288"/>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4" name="Rectangle 20"/>
            <p:cNvSpPr>
              <a:spLocks noChangeArrowheads="1"/>
            </p:cNvSpPr>
            <p:nvPr/>
          </p:nvSpPr>
          <p:spPr bwMode="auto">
            <a:xfrm>
              <a:off x="4608" y="912"/>
              <a:ext cx="48" cy="24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5" name="Rectangle 21"/>
            <p:cNvSpPr>
              <a:spLocks noChangeArrowheads="1"/>
            </p:cNvSpPr>
            <p:nvPr/>
          </p:nvSpPr>
          <p:spPr bwMode="auto">
            <a:xfrm>
              <a:off x="4752" y="1104"/>
              <a:ext cx="192" cy="48"/>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04246" name="Line 22"/>
          <p:cNvSpPr>
            <a:spLocks noChangeShapeType="1"/>
          </p:cNvSpPr>
          <p:nvPr/>
        </p:nvSpPr>
        <p:spPr bwMode="auto">
          <a:xfrm>
            <a:off x="622300" y="2209800"/>
            <a:ext cx="2895600" cy="0"/>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7" name="Line 23"/>
          <p:cNvSpPr>
            <a:spLocks noChangeShapeType="1"/>
          </p:cNvSpPr>
          <p:nvPr/>
        </p:nvSpPr>
        <p:spPr bwMode="auto">
          <a:xfrm flipV="1">
            <a:off x="1993900" y="2209800"/>
            <a:ext cx="76200" cy="2209800"/>
          </a:xfrm>
          <a:prstGeom prst="line">
            <a:avLst/>
          </a:prstGeom>
          <a:noFill/>
          <a:ln w="28575" cap="rnd">
            <a:solidFill>
              <a:srgbClr val="FFC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04248"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225" y="4495800"/>
            <a:ext cx="1828800" cy="1373188"/>
          </a:xfrm>
          <a:prstGeom prst="rect">
            <a:avLst/>
          </a:prstGeom>
          <a:noFill/>
          <a:ln w="38100">
            <a:solidFill>
              <a:srgbClr val="33CC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4249" name="Rectangle 25"/>
          <p:cNvSpPr>
            <a:spLocks noChangeArrowheads="1"/>
          </p:cNvSpPr>
          <p:nvPr/>
        </p:nvSpPr>
        <p:spPr bwMode="auto">
          <a:xfrm>
            <a:off x="3908425" y="5105400"/>
            <a:ext cx="152400" cy="15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04250" name="Picture 26" descr="mean-010"/>
          <p:cNvPicPr>
            <a:picLocks noChangeAspect="1" noChangeArrowheads="1"/>
          </p:cNvPicPr>
          <p:nvPr/>
        </p:nvPicPr>
        <p:blipFill>
          <a:blip r:embed="rId3">
            <a:extLst>
              <a:ext uri="{28A0092B-C50C-407E-A947-70E740481C1C}">
                <a14:useLocalDpi xmlns:a14="http://schemas.microsoft.com/office/drawing/2010/main" val="0"/>
              </a:ext>
            </a:extLst>
          </a:blip>
          <a:srcRect l="2235" t="14819" r="6839"/>
          <a:stretch>
            <a:fillRect/>
          </a:stretch>
        </p:blipFill>
        <p:spPr bwMode="auto">
          <a:xfrm>
            <a:off x="5508624" y="4038599"/>
            <a:ext cx="3167831" cy="242325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204251" name="Group 27"/>
          <p:cNvGrpSpPr>
            <a:grpSpLocks/>
          </p:cNvGrpSpPr>
          <p:nvPr/>
        </p:nvGrpSpPr>
        <p:grpSpPr bwMode="auto">
          <a:xfrm>
            <a:off x="3984625" y="2784475"/>
            <a:ext cx="1574800" cy="2320925"/>
            <a:chOff x="2832" y="1610"/>
            <a:chExt cx="992" cy="1462"/>
          </a:xfrm>
        </p:grpSpPr>
        <p:sp>
          <p:nvSpPr>
            <p:cNvPr id="1204252" name="Line 28"/>
            <p:cNvSpPr>
              <a:spLocks noChangeShapeType="1"/>
            </p:cNvSpPr>
            <p:nvPr/>
          </p:nvSpPr>
          <p:spPr bwMode="auto">
            <a:xfrm flipV="1">
              <a:off x="2832" y="2208"/>
              <a:ext cx="960" cy="864"/>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53" name="Line 29"/>
            <p:cNvSpPr>
              <a:spLocks noChangeShapeType="1"/>
            </p:cNvSpPr>
            <p:nvPr/>
          </p:nvSpPr>
          <p:spPr bwMode="auto">
            <a:xfrm flipV="1">
              <a:off x="3792" y="1872"/>
              <a:ext cx="0" cy="336"/>
            </a:xfrm>
            <a:prstGeom prst="line">
              <a:avLst/>
            </a:prstGeom>
            <a:noFill/>
            <a:ln w="9525">
              <a:solidFill>
                <a:srgbClr val="33CC33"/>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54" name="Text Box 30"/>
            <p:cNvSpPr txBox="1">
              <a:spLocks noChangeArrowheads="1"/>
            </p:cNvSpPr>
            <p:nvPr/>
          </p:nvSpPr>
          <p:spPr bwMode="auto">
            <a:xfrm>
              <a:off x="3254" y="1610"/>
              <a:ext cx="5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2400">
                  <a:solidFill>
                    <a:srgbClr val="33CC33"/>
                  </a:solidFill>
                  <a:latin typeface="Times New Roman" pitchFamily="18" charset="0"/>
                  <a:ea typeface="宋体" charset="-122"/>
                </a:rPr>
                <a:t>P(z|x)</a:t>
              </a:r>
              <a:endParaRPr lang="en-US" altLang="zh-CN" sz="2400">
                <a:latin typeface="Times New Roman" pitchFamily="18" charset="0"/>
                <a:ea typeface="宋体" charset="-122"/>
              </a:endParaRPr>
            </a:p>
          </p:txBody>
        </p:sp>
      </p:grpSp>
      <p:grpSp>
        <p:nvGrpSpPr>
          <p:cNvPr id="1204255" name="Group 31"/>
          <p:cNvGrpSpPr>
            <a:grpSpLocks/>
          </p:cNvGrpSpPr>
          <p:nvPr/>
        </p:nvGrpSpPr>
        <p:grpSpPr bwMode="auto">
          <a:xfrm>
            <a:off x="3886200" y="1676400"/>
            <a:ext cx="3352800" cy="3048000"/>
            <a:chOff x="2770" y="912"/>
            <a:chExt cx="2112" cy="1920"/>
          </a:xfrm>
        </p:grpSpPr>
        <p:sp>
          <p:nvSpPr>
            <p:cNvPr id="1204256" name="Rectangle 32"/>
            <p:cNvSpPr>
              <a:spLocks noChangeArrowheads="1"/>
            </p:cNvSpPr>
            <p:nvPr/>
          </p:nvSpPr>
          <p:spPr bwMode="auto">
            <a:xfrm>
              <a:off x="3744" y="2160"/>
              <a:ext cx="4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2400" dirty="0">
                  <a:solidFill>
                    <a:schemeClr val="bg1"/>
                  </a:solidFill>
                  <a:latin typeface="Times New Roman" pitchFamily="18" charset="0"/>
                  <a:ea typeface="宋体" charset="-122"/>
                </a:rPr>
                <a:t>h(x)</a:t>
              </a:r>
              <a:endParaRPr lang="en-US" altLang="zh-CN" sz="2400" baseline="-25000" dirty="0">
                <a:solidFill>
                  <a:schemeClr val="bg1"/>
                </a:solidFill>
                <a:latin typeface="Times New Roman" pitchFamily="18" charset="0"/>
                <a:ea typeface="宋体" charset="-122"/>
              </a:endParaRPr>
            </a:p>
          </p:txBody>
        </p:sp>
        <p:grpSp>
          <p:nvGrpSpPr>
            <p:cNvPr id="1204257" name="Group 33"/>
            <p:cNvGrpSpPr>
              <a:grpSpLocks/>
            </p:cNvGrpSpPr>
            <p:nvPr/>
          </p:nvGrpSpPr>
          <p:grpSpPr bwMode="auto">
            <a:xfrm>
              <a:off x="2770" y="912"/>
              <a:ext cx="2112" cy="1920"/>
              <a:chOff x="2770" y="912"/>
              <a:chExt cx="2112" cy="1920"/>
            </a:xfrm>
          </p:grpSpPr>
          <p:sp>
            <p:nvSpPr>
              <p:cNvPr id="1204258" name="Line 34"/>
              <p:cNvSpPr>
                <a:spLocks noChangeShapeType="1"/>
              </p:cNvSpPr>
              <p:nvPr/>
            </p:nvSpPr>
            <p:spPr bwMode="auto">
              <a:xfrm>
                <a:off x="2770" y="2208"/>
                <a:ext cx="21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59" name="Freeform 35"/>
              <p:cNvSpPr>
                <a:spLocks/>
              </p:cNvSpPr>
              <p:nvPr/>
            </p:nvSpPr>
            <p:spPr bwMode="auto">
              <a:xfrm>
                <a:off x="3504" y="1344"/>
                <a:ext cx="864" cy="840"/>
              </a:xfrm>
              <a:custGeom>
                <a:avLst/>
                <a:gdLst>
                  <a:gd name="T0" fmla="*/ 0 w 1488"/>
                  <a:gd name="T1" fmla="*/ 960 h 984"/>
                  <a:gd name="T2" fmla="*/ 192 w 1488"/>
                  <a:gd name="T3" fmla="*/ 960 h 984"/>
                  <a:gd name="T4" fmla="*/ 384 w 1488"/>
                  <a:gd name="T5" fmla="*/ 816 h 984"/>
                  <a:gd name="T6" fmla="*/ 576 w 1488"/>
                  <a:gd name="T7" fmla="*/ 384 h 984"/>
                  <a:gd name="T8" fmla="*/ 672 w 1488"/>
                  <a:gd name="T9" fmla="*/ 96 h 984"/>
                  <a:gd name="T10" fmla="*/ 816 w 1488"/>
                  <a:gd name="T11" fmla="*/ 0 h 984"/>
                  <a:gd name="T12" fmla="*/ 912 w 1488"/>
                  <a:gd name="T13" fmla="*/ 96 h 984"/>
                  <a:gd name="T14" fmla="*/ 1008 w 1488"/>
                  <a:gd name="T15" fmla="*/ 528 h 984"/>
                  <a:gd name="T16" fmla="*/ 1152 w 1488"/>
                  <a:gd name="T17" fmla="*/ 864 h 984"/>
                  <a:gd name="T18" fmla="*/ 1344 w 1488"/>
                  <a:gd name="T19" fmla="*/ 960 h 984"/>
                  <a:gd name="T20" fmla="*/ 1488 w 1488"/>
                  <a:gd name="T21" fmla="*/ 96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8" h="984">
                    <a:moveTo>
                      <a:pt x="0" y="960"/>
                    </a:moveTo>
                    <a:cubicBezTo>
                      <a:pt x="64" y="972"/>
                      <a:pt x="128" y="984"/>
                      <a:pt x="192" y="960"/>
                    </a:cubicBezTo>
                    <a:cubicBezTo>
                      <a:pt x="256" y="936"/>
                      <a:pt x="320" y="912"/>
                      <a:pt x="384" y="816"/>
                    </a:cubicBezTo>
                    <a:cubicBezTo>
                      <a:pt x="448" y="720"/>
                      <a:pt x="528" y="504"/>
                      <a:pt x="576" y="384"/>
                    </a:cubicBezTo>
                    <a:cubicBezTo>
                      <a:pt x="624" y="264"/>
                      <a:pt x="632" y="160"/>
                      <a:pt x="672" y="96"/>
                    </a:cubicBezTo>
                    <a:cubicBezTo>
                      <a:pt x="712" y="32"/>
                      <a:pt x="776" y="0"/>
                      <a:pt x="816" y="0"/>
                    </a:cubicBezTo>
                    <a:cubicBezTo>
                      <a:pt x="856" y="0"/>
                      <a:pt x="880" y="8"/>
                      <a:pt x="912" y="96"/>
                    </a:cubicBezTo>
                    <a:cubicBezTo>
                      <a:pt x="944" y="184"/>
                      <a:pt x="968" y="400"/>
                      <a:pt x="1008" y="528"/>
                    </a:cubicBezTo>
                    <a:cubicBezTo>
                      <a:pt x="1048" y="656"/>
                      <a:pt x="1096" y="792"/>
                      <a:pt x="1152" y="864"/>
                    </a:cubicBezTo>
                    <a:cubicBezTo>
                      <a:pt x="1208" y="936"/>
                      <a:pt x="1288" y="944"/>
                      <a:pt x="1344" y="960"/>
                    </a:cubicBezTo>
                    <a:cubicBezTo>
                      <a:pt x="1400" y="976"/>
                      <a:pt x="1464" y="960"/>
                      <a:pt x="1488" y="960"/>
                    </a:cubicBezTo>
                  </a:path>
                </a:pathLst>
              </a:custGeom>
              <a:noFill/>
              <a:ln w="28575" cmpd="sng">
                <a:solidFill>
                  <a:srgbClr val="FFFF00"/>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60" name="Rectangle 36"/>
              <p:cNvSpPr>
                <a:spLocks noChangeArrowheads="1"/>
              </p:cNvSpPr>
              <p:nvPr/>
            </p:nvSpPr>
            <p:spPr bwMode="auto">
              <a:xfrm>
                <a:off x="2784" y="1920"/>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2400">
                    <a:latin typeface="Times New Roman" pitchFamily="18" charset="0"/>
                    <a:ea typeface="宋体" charset="-122"/>
                  </a:rPr>
                  <a:t>z</a:t>
                </a:r>
                <a:endParaRPr lang="en-US" altLang="zh-CN" sz="2400" baseline="-25000">
                  <a:latin typeface="Times New Roman" pitchFamily="18" charset="0"/>
                  <a:ea typeface="宋体" charset="-122"/>
                </a:endParaRPr>
              </a:p>
            </p:txBody>
          </p:sp>
          <p:sp>
            <p:nvSpPr>
              <p:cNvPr id="1204261" name="Line 37"/>
              <p:cNvSpPr>
                <a:spLocks noChangeShapeType="1"/>
              </p:cNvSpPr>
              <p:nvPr/>
            </p:nvSpPr>
            <p:spPr bwMode="auto">
              <a:xfrm flipV="1">
                <a:off x="3970" y="912"/>
                <a:ext cx="0" cy="129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62" name="Line 38"/>
              <p:cNvSpPr>
                <a:spLocks noChangeShapeType="1"/>
              </p:cNvSpPr>
              <p:nvPr/>
            </p:nvSpPr>
            <p:spPr bwMode="auto">
              <a:xfrm>
                <a:off x="3984" y="2208"/>
                <a:ext cx="672" cy="624"/>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63" name="Line 39"/>
              <p:cNvSpPr>
                <a:spLocks noChangeShapeType="1"/>
              </p:cNvSpPr>
              <p:nvPr/>
            </p:nvSpPr>
            <p:spPr bwMode="auto">
              <a:xfrm flipV="1">
                <a:off x="2784" y="1296"/>
                <a:ext cx="0" cy="9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3505778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042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04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1026"/>
          <p:cNvSpPr>
            <a:spLocks noGrp="1" noChangeArrowheads="1"/>
          </p:cNvSpPr>
          <p:nvPr>
            <p:ph type="title" idx="4294967295"/>
          </p:nvPr>
        </p:nvSpPr>
        <p:spPr>
          <a:xfrm>
            <a:off x="719138" y="381000"/>
            <a:ext cx="8424862" cy="641350"/>
          </a:xfrm>
          <a:prstGeom prst="rect">
            <a:avLst/>
          </a:prstGeom>
        </p:spPr>
        <p:txBody>
          <a:bodyPr/>
          <a:lstStyle/>
          <a:p>
            <a:r>
              <a:rPr lang="en-US" altLang="zh-CN">
                <a:solidFill>
                  <a:schemeClr val="bg1"/>
                </a:solidFill>
                <a:ea typeface="宋体" charset="-122"/>
              </a:rPr>
              <a:t>Under a Light</a:t>
            </a:r>
          </a:p>
        </p:txBody>
      </p:sp>
      <p:pic>
        <p:nvPicPr>
          <p:cNvPr id="1283075" name="Picture 1027" descr="U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1409700" cy="1409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83076" name="Picture 1028" descr="under-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020888"/>
            <a:ext cx="5181600" cy="4075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83077" name="Text Box 1029"/>
          <p:cNvSpPr txBox="1">
            <a:spLocks noChangeArrowheads="1"/>
          </p:cNvSpPr>
          <p:nvPr/>
        </p:nvSpPr>
        <p:spPr bwMode="auto">
          <a:xfrm>
            <a:off x="288925" y="14478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a:solidFill>
                  <a:schemeClr val="bg1"/>
                </a:solidFill>
                <a:latin typeface="Times New Roman" pitchFamily="18" charset="0"/>
                <a:ea typeface="宋体" charset="-122"/>
              </a:rPr>
              <a:t>Measurement z:</a:t>
            </a:r>
          </a:p>
        </p:txBody>
      </p:sp>
      <p:sp>
        <p:nvSpPr>
          <p:cNvPr id="1283078" name="Text Box 1030"/>
          <p:cNvSpPr txBox="1">
            <a:spLocks noChangeArrowheads="1"/>
          </p:cNvSpPr>
          <p:nvPr/>
        </p:nvSpPr>
        <p:spPr bwMode="auto">
          <a:xfrm>
            <a:off x="2819400" y="14478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i="1" dirty="0">
                <a:solidFill>
                  <a:schemeClr val="bg1"/>
                </a:solidFill>
                <a:latin typeface="Times New Roman" pitchFamily="18" charset="0"/>
                <a:ea typeface="宋体" charset="-122"/>
              </a:rPr>
              <a:t>P(</a:t>
            </a:r>
            <a:r>
              <a:rPr lang="en-US" altLang="zh-CN" sz="1800" b="1" i="1" dirty="0" err="1">
                <a:solidFill>
                  <a:schemeClr val="bg1"/>
                </a:solidFill>
                <a:latin typeface="Times New Roman" pitchFamily="18" charset="0"/>
                <a:ea typeface="宋体" charset="-122"/>
              </a:rPr>
              <a:t>z|x</a:t>
            </a:r>
            <a:r>
              <a:rPr lang="en-US" altLang="zh-CN" sz="1800" b="1" i="1" dirty="0">
                <a:solidFill>
                  <a:schemeClr val="bg1"/>
                </a:solidFill>
                <a:latin typeface="Times New Roman" pitchFamily="18" charset="0"/>
                <a:ea typeface="宋体" charset="-122"/>
              </a:rPr>
              <a:t>)</a:t>
            </a:r>
            <a:r>
              <a:rPr lang="en-US" altLang="zh-CN" sz="1800" b="1" dirty="0">
                <a:solidFill>
                  <a:schemeClr val="bg1"/>
                </a:solidFill>
                <a:latin typeface="Times New Roman" pitchFamily="18" charset="0"/>
                <a:ea typeface="宋体" charset="-122"/>
              </a:rPr>
              <a:t>:</a:t>
            </a:r>
          </a:p>
        </p:txBody>
      </p:sp>
    </p:spTree>
    <p:extLst>
      <p:ext uri="{BB962C8B-B14F-4D97-AF65-F5344CB8AC3E}">
        <p14:creationId xmlns:p14="http://schemas.microsoft.com/office/powerpoint/2010/main" val="63880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2"/>
          <p:cNvSpPr>
            <a:spLocks noGrp="1" noChangeArrowheads="1"/>
          </p:cNvSpPr>
          <p:nvPr>
            <p:ph type="title" idx="4294967295"/>
          </p:nvPr>
        </p:nvSpPr>
        <p:spPr>
          <a:xfrm>
            <a:off x="719138" y="381000"/>
            <a:ext cx="8424862" cy="641350"/>
          </a:xfrm>
          <a:prstGeom prst="rect">
            <a:avLst/>
          </a:prstGeom>
        </p:spPr>
        <p:txBody>
          <a:bodyPr/>
          <a:lstStyle/>
          <a:p>
            <a:r>
              <a:rPr lang="en-US" altLang="zh-CN">
                <a:solidFill>
                  <a:schemeClr val="bg1"/>
                </a:solidFill>
                <a:ea typeface="宋体" charset="-122"/>
              </a:rPr>
              <a:t>Next to a Light</a:t>
            </a:r>
          </a:p>
        </p:txBody>
      </p:sp>
      <p:pic>
        <p:nvPicPr>
          <p:cNvPr id="1284101" name="Picture 5" descr="BESI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13716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84102" name="Picture 6" descr="besides-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005013"/>
            <a:ext cx="5211763" cy="40909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84103" name="Text Box 7"/>
          <p:cNvSpPr txBox="1">
            <a:spLocks noChangeArrowheads="1"/>
          </p:cNvSpPr>
          <p:nvPr/>
        </p:nvSpPr>
        <p:spPr bwMode="auto">
          <a:xfrm>
            <a:off x="288925" y="14478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a:solidFill>
                  <a:schemeClr val="bg1"/>
                </a:solidFill>
                <a:latin typeface="Times New Roman" pitchFamily="18" charset="0"/>
                <a:ea typeface="宋体" charset="-122"/>
              </a:rPr>
              <a:t>Measurement z:</a:t>
            </a:r>
          </a:p>
        </p:txBody>
      </p:sp>
      <p:sp>
        <p:nvSpPr>
          <p:cNvPr id="1284104" name="Text Box 8"/>
          <p:cNvSpPr txBox="1">
            <a:spLocks noChangeArrowheads="1"/>
          </p:cNvSpPr>
          <p:nvPr/>
        </p:nvSpPr>
        <p:spPr bwMode="auto">
          <a:xfrm>
            <a:off x="2819400" y="14478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i="1">
                <a:solidFill>
                  <a:schemeClr val="bg1"/>
                </a:solidFill>
                <a:latin typeface="Times New Roman" pitchFamily="18" charset="0"/>
                <a:ea typeface="宋体" charset="-122"/>
              </a:rPr>
              <a:t>P(z|x)</a:t>
            </a:r>
            <a:r>
              <a:rPr lang="en-US" altLang="zh-CN" sz="1800" b="1">
                <a:solidFill>
                  <a:schemeClr val="bg1"/>
                </a:solidFill>
                <a:latin typeface="Times New Roman" pitchFamily="18" charset="0"/>
                <a:ea typeface="宋体" charset="-122"/>
              </a:rPr>
              <a:t>:</a:t>
            </a:r>
          </a:p>
        </p:txBody>
      </p:sp>
    </p:spTree>
    <p:extLst>
      <p:ext uri="{BB962C8B-B14F-4D97-AF65-F5344CB8AC3E}">
        <p14:creationId xmlns:p14="http://schemas.microsoft.com/office/powerpoint/2010/main" val="13421939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Rectangle 1026"/>
          <p:cNvSpPr>
            <a:spLocks noGrp="1" noChangeArrowheads="1"/>
          </p:cNvSpPr>
          <p:nvPr>
            <p:ph type="title" idx="4294967295"/>
          </p:nvPr>
        </p:nvSpPr>
        <p:spPr>
          <a:xfrm>
            <a:off x="719138" y="381000"/>
            <a:ext cx="8424862" cy="641350"/>
          </a:xfrm>
          <a:prstGeom prst="rect">
            <a:avLst/>
          </a:prstGeom>
        </p:spPr>
        <p:txBody>
          <a:bodyPr/>
          <a:lstStyle/>
          <a:p>
            <a:r>
              <a:rPr lang="en-US" altLang="zh-CN">
                <a:solidFill>
                  <a:schemeClr val="bg1"/>
                </a:solidFill>
                <a:ea typeface="宋体" charset="-122"/>
              </a:rPr>
              <a:t>Elsewhere</a:t>
            </a:r>
          </a:p>
        </p:txBody>
      </p:sp>
      <p:pic>
        <p:nvPicPr>
          <p:cNvPr id="1285125" name="Picture 1029" descr="not-u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1252538"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85126" name="Picture 1030" descr="not-under-dist"/>
          <p:cNvPicPr>
            <a:picLocks noChangeAspect="1" noChangeArrowheads="1"/>
          </p:cNvPicPr>
          <p:nvPr/>
        </p:nvPicPr>
        <p:blipFill rotWithShape="1">
          <a:blip r:embed="rId3">
            <a:extLst>
              <a:ext uri="{28A0092B-C50C-407E-A947-70E740481C1C}">
                <a14:useLocalDpi xmlns:a14="http://schemas.microsoft.com/office/drawing/2010/main" val="0"/>
              </a:ext>
            </a:extLst>
          </a:blip>
          <a:srcRect t="1936" b="1"/>
          <a:stretch/>
        </p:blipFill>
        <p:spPr bwMode="auto">
          <a:xfrm>
            <a:off x="2895600" y="2136710"/>
            <a:ext cx="5207000" cy="4016440"/>
          </a:xfrm>
          <a:prstGeom prst="rect">
            <a:avLst/>
          </a:prstGeom>
          <a:noFill/>
          <a:extLst>
            <a:ext uri="{909E8E84-426E-40DD-AFC4-6F175D3DCCD1}">
              <a14:hiddenFill xmlns:a14="http://schemas.microsoft.com/office/drawing/2010/main">
                <a:solidFill>
                  <a:srgbClr val="FFFFFF"/>
                </a:solidFill>
              </a14:hiddenFill>
            </a:ext>
          </a:extLst>
        </p:spPr>
      </p:pic>
      <p:sp>
        <p:nvSpPr>
          <p:cNvPr id="1285127" name="Text Box 1031"/>
          <p:cNvSpPr txBox="1">
            <a:spLocks noChangeArrowheads="1"/>
          </p:cNvSpPr>
          <p:nvPr/>
        </p:nvSpPr>
        <p:spPr bwMode="auto">
          <a:xfrm>
            <a:off x="288925" y="14478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a:solidFill>
                  <a:schemeClr val="bg1"/>
                </a:solidFill>
                <a:latin typeface="Times New Roman" pitchFamily="18" charset="0"/>
                <a:ea typeface="宋体" charset="-122"/>
              </a:rPr>
              <a:t>Measurement z:</a:t>
            </a:r>
          </a:p>
        </p:txBody>
      </p:sp>
      <p:sp>
        <p:nvSpPr>
          <p:cNvPr id="1285128" name="Text Box 1032"/>
          <p:cNvSpPr txBox="1">
            <a:spLocks noChangeArrowheads="1"/>
          </p:cNvSpPr>
          <p:nvPr/>
        </p:nvSpPr>
        <p:spPr bwMode="auto">
          <a:xfrm>
            <a:off x="2819400" y="14478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i="1">
                <a:solidFill>
                  <a:schemeClr val="bg1"/>
                </a:solidFill>
                <a:latin typeface="Times New Roman" pitchFamily="18" charset="0"/>
                <a:ea typeface="宋体" charset="-122"/>
              </a:rPr>
              <a:t>P(z|x)</a:t>
            </a:r>
            <a:r>
              <a:rPr lang="en-US" altLang="zh-CN" sz="1800" b="1">
                <a:solidFill>
                  <a:schemeClr val="bg1"/>
                </a:solidFill>
                <a:latin typeface="Times New Roman" pitchFamily="18" charset="0"/>
                <a:ea typeface="宋体" charset="-122"/>
              </a:rPr>
              <a:t>:</a:t>
            </a:r>
          </a:p>
        </p:txBody>
      </p:sp>
    </p:spTree>
    <p:extLst>
      <p:ext uri="{BB962C8B-B14F-4D97-AF65-F5344CB8AC3E}">
        <p14:creationId xmlns:p14="http://schemas.microsoft.com/office/powerpoint/2010/main" val="29459328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ampling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7544" y="13960"/>
            <a:ext cx="8358294" cy="6844040"/>
          </a:xfrm>
          <a:prstGeom prst="rect">
            <a:avLst/>
          </a:prstGeom>
        </p:spPr>
      </p:pic>
    </p:spTree>
    <p:extLst>
      <p:ext uri="{BB962C8B-B14F-4D97-AF65-F5344CB8AC3E}">
        <p14:creationId xmlns:p14="http://schemas.microsoft.com/office/powerpoint/2010/main" val="1721345120"/>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a80e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0000" y="0"/>
            <a:ext cx="8413210" cy="6867283"/>
          </a:xfrm>
          <a:prstGeom prst="rect">
            <a:avLst/>
          </a:prstGeom>
        </p:spPr>
      </p:pic>
    </p:spTree>
    <p:extLst>
      <p:ext uri="{BB962C8B-B14F-4D97-AF65-F5344CB8AC3E}">
        <p14:creationId xmlns:p14="http://schemas.microsoft.com/office/powerpoint/2010/main" val="239386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6196555"/>
            <a:ext cx="2293256" cy="369332"/>
          </a:xfrm>
          <a:prstGeom prst="rect">
            <a:avLst/>
          </a:prstGeom>
        </p:spPr>
        <p:txBody>
          <a:bodyPr wrap="none">
            <a:spAutoFit/>
          </a:bodyPr>
          <a:lstStyle/>
          <a:p>
            <a:r>
              <a:rPr lang="en-US" altLang="zh-CN" dirty="0">
                <a:hlinkClick r:id="rId4"/>
              </a:rPr>
              <a:t>http://veterobot.com/</a:t>
            </a:r>
            <a:endParaRPr lang="zh-CN" altLang="en-US" dirty="0"/>
          </a:p>
        </p:txBody>
      </p:sp>
      <p:sp>
        <p:nvSpPr>
          <p:cNvPr id="4" name="TextBox 3"/>
          <p:cNvSpPr txBox="1"/>
          <p:nvPr/>
        </p:nvSpPr>
        <p:spPr>
          <a:xfrm>
            <a:off x="2699792" y="6150389"/>
            <a:ext cx="6595744" cy="461665"/>
          </a:xfrm>
          <a:prstGeom prst="rect">
            <a:avLst/>
          </a:prstGeom>
          <a:noFill/>
        </p:spPr>
        <p:txBody>
          <a:bodyPr wrap="square" rtlCol="0">
            <a:spAutoFit/>
          </a:bodyPr>
          <a:lstStyle/>
          <a:p>
            <a:r>
              <a:rPr lang="en-US" altLang="zh-CN" sz="2400" b="1" dirty="0" smtClean="0">
                <a:solidFill>
                  <a:schemeClr val="bg1"/>
                </a:solidFill>
              </a:rPr>
              <a:t>An open sourced and 3D printed robot</a:t>
            </a:r>
            <a:endParaRPr lang="zh-CN" altLang="en-US" sz="2400" b="1" dirty="0">
              <a:solidFill>
                <a:schemeClr val="bg1"/>
              </a:solidFill>
            </a:endParaRPr>
          </a:p>
        </p:txBody>
      </p:sp>
      <p:sp>
        <p:nvSpPr>
          <p:cNvPr id="5" name="TextBox 4"/>
          <p:cNvSpPr txBox="1"/>
          <p:nvPr/>
        </p:nvSpPr>
        <p:spPr>
          <a:xfrm>
            <a:off x="0" y="188640"/>
            <a:ext cx="9144000" cy="461665"/>
          </a:xfrm>
          <a:prstGeom prst="rect">
            <a:avLst/>
          </a:prstGeom>
          <a:noFill/>
        </p:spPr>
        <p:txBody>
          <a:bodyPr wrap="square" rtlCol="0">
            <a:spAutoFit/>
          </a:bodyPr>
          <a:lstStyle/>
          <a:p>
            <a:pPr algn="ctr"/>
            <a:r>
              <a:rPr lang="en-US" altLang="zh-CN" sz="2400" b="1" dirty="0" smtClean="0">
                <a:solidFill>
                  <a:schemeClr val="bg1"/>
                </a:solidFill>
              </a:rPr>
              <a:t>PF Demo with sonar</a:t>
            </a:r>
            <a:endParaRPr lang="zh-CN" altLang="en-US" sz="2400" b="1" dirty="0">
              <a:solidFill>
                <a:schemeClr val="bg1"/>
              </a:solidFill>
            </a:endParaRPr>
          </a:p>
        </p:txBody>
      </p:sp>
      <p:pic>
        <p:nvPicPr>
          <p:cNvPr id="6" name="CS-373 Unit 3 particle fil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2790"/>
          <a:stretch/>
        </p:blipFill>
        <p:spPr>
          <a:xfrm>
            <a:off x="1" y="859578"/>
            <a:ext cx="9183094" cy="5017694"/>
          </a:xfrm>
          <a:prstGeom prst="rect">
            <a:avLst/>
          </a:prstGeom>
        </p:spPr>
      </p:pic>
    </p:spTree>
    <p:extLst>
      <p:ext uri="{BB962C8B-B14F-4D97-AF65-F5344CB8AC3E}">
        <p14:creationId xmlns:p14="http://schemas.microsoft.com/office/powerpoint/2010/main" val="4091470100"/>
      </p:ext>
    </p:extLst>
  </p:cSld>
  <p:clrMapOvr>
    <a:masterClrMapping/>
  </p:clrMapOvr>
  <mc:AlternateContent xmlns:mc="http://schemas.openxmlformats.org/markup-compatibility/2006" xmlns:p14="http://schemas.microsoft.com/office/powerpoint/2010/main">
    <mc:Choice Requires="p14">
      <p:transition spd="slow" p14:dur="3900">
        <p14:glitte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fdemo2000pt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444" t="5786" r="17445" b="5536"/>
          <a:stretch/>
        </p:blipFill>
        <p:spPr>
          <a:xfrm>
            <a:off x="-12616" y="764703"/>
            <a:ext cx="9144000" cy="5265507"/>
          </a:xfrm>
          <a:prstGeom prst="rect">
            <a:avLst/>
          </a:prstGeom>
        </p:spPr>
      </p:pic>
      <p:sp>
        <p:nvSpPr>
          <p:cNvPr id="4" name="三十二角星 3"/>
          <p:cNvSpPr/>
          <p:nvPr/>
        </p:nvSpPr>
        <p:spPr>
          <a:xfrm>
            <a:off x="-12616" y="16024"/>
            <a:ext cx="2064336"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P61</a:t>
            </a:r>
            <a:endParaRPr lang="zh-CN" altLang="en-US" sz="4400" b="1" dirty="0"/>
          </a:p>
        </p:txBody>
      </p:sp>
    </p:spTree>
    <p:extLst>
      <p:ext uri="{BB962C8B-B14F-4D97-AF65-F5344CB8AC3E}">
        <p14:creationId xmlns:p14="http://schemas.microsoft.com/office/powerpoint/2010/main" val="19061803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899592" y="1772816"/>
            <a:ext cx="7524328"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Sophisticated PF…</a:t>
            </a:r>
          </a:p>
        </p:txBody>
      </p:sp>
    </p:spTree>
    <p:extLst>
      <p:ext uri="{BB962C8B-B14F-4D97-AF65-F5344CB8AC3E}">
        <p14:creationId xmlns:p14="http://schemas.microsoft.com/office/powerpoint/2010/main" val="1602435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ngebearingpfdemo1000pt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805" t="5960" r="16903" b="6013"/>
          <a:stretch/>
        </p:blipFill>
        <p:spPr>
          <a:xfrm>
            <a:off x="-445" y="836712"/>
            <a:ext cx="9108504" cy="5194694"/>
          </a:xfrm>
          <a:prstGeom prst="rect">
            <a:avLst/>
          </a:prstGeom>
        </p:spPr>
      </p:pic>
      <p:sp>
        <p:nvSpPr>
          <p:cNvPr id="5" name="三十二角星 4"/>
          <p:cNvSpPr/>
          <p:nvPr/>
        </p:nvSpPr>
        <p:spPr>
          <a:xfrm>
            <a:off x="-12616" y="16024"/>
            <a:ext cx="2064336"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P64</a:t>
            </a:r>
            <a:endParaRPr lang="zh-CN" altLang="en-US" sz="4400" b="1" dirty="0"/>
          </a:p>
        </p:txBody>
      </p:sp>
    </p:spTree>
    <p:extLst>
      <p:ext uri="{BB962C8B-B14F-4D97-AF65-F5344CB8AC3E}">
        <p14:creationId xmlns:p14="http://schemas.microsoft.com/office/powerpoint/2010/main" val="153603626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4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begin{bmatrix}&#10;b_t \\&#10;r_t&#10;\end{bmatrix}&#10;=&#10;\begin{bmatrix}&#10;\arctan \frac{y_t-y_s}{x_t-x_s} \\&#10;\sqrt{(x_t-x_s)^2 + (y_t - y_s)^2}&#10;\end{bmatrix}&#10;+ \mathbf{v}_t &#10;\]&#10;\end{document}"/>
  <p:tag name="IGUANATEXSIZE" val="4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27293</TotalTime>
  <Words>1406</Words>
  <Application>Microsoft Office PowerPoint</Application>
  <PresentationFormat>全屏显示(4:3)</PresentationFormat>
  <Paragraphs>291</Paragraphs>
  <Slides>80</Slides>
  <Notes>17</Notes>
  <HiddenSlides>0</HiddenSlides>
  <MMClips>10</MMClips>
  <ScaleCrop>false</ScaleCrop>
  <HeadingPairs>
    <vt:vector size="8" baseType="variant">
      <vt:variant>
        <vt:lpstr>已用的字体</vt:lpstr>
      </vt:variant>
      <vt:variant>
        <vt:i4>12</vt:i4>
      </vt:variant>
      <vt:variant>
        <vt:lpstr>主题</vt:lpstr>
      </vt:variant>
      <vt:variant>
        <vt:i4>8</vt:i4>
      </vt:variant>
      <vt:variant>
        <vt:lpstr>嵌入 OLE 服务器</vt:lpstr>
      </vt:variant>
      <vt:variant>
        <vt:i4>1</vt:i4>
      </vt:variant>
      <vt:variant>
        <vt:lpstr>幻灯片标题</vt:lpstr>
      </vt:variant>
      <vt:variant>
        <vt:i4>80</vt:i4>
      </vt:variant>
    </vt:vector>
  </HeadingPairs>
  <TitlesOfParts>
    <vt:vector size="101" baseType="lpstr">
      <vt:lpstr>Gill Sans</vt:lpstr>
      <vt:lpstr>Heiti SC Light</vt:lpstr>
      <vt:lpstr>宋体</vt:lpstr>
      <vt:lpstr>Arial</vt:lpstr>
      <vt:lpstr>Browallia New</vt:lpstr>
      <vt:lpstr>Calibri</vt:lpstr>
      <vt:lpstr>Candara</vt:lpstr>
      <vt:lpstr>Comic Sans MS</vt:lpstr>
      <vt:lpstr>Corbel</vt:lpstr>
      <vt:lpstr>Courier New</vt:lpstr>
      <vt:lpstr>Times New Roman</vt:lpstr>
      <vt:lpstr>Tunga</vt:lpstr>
      <vt:lpstr>1_Office 主题</vt:lpstr>
      <vt:lpstr>2_Office 主题</vt:lpstr>
      <vt:lpstr>3_Office 主题</vt:lpstr>
      <vt:lpstr>4_Office 主题</vt:lpstr>
      <vt:lpstr>5_Office 主题</vt:lpstr>
      <vt:lpstr>照片 - 垂直倒影</vt:lpstr>
      <vt:lpstr>6_Office 主题</vt:lpstr>
      <vt:lpstr>7_Office 主题</vt:lpstr>
      <vt:lpstr>Equation</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robotic tour guide at National Museum of American History</vt:lpstr>
      <vt:lpstr>Vision-based Localization</vt:lpstr>
      <vt:lpstr>Under a Light</vt:lpstr>
      <vt:lpstr>Next to a Light</vt:lpstr>
      <vt:lpstr>Elsewhere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cp:lastModifiedBy>
  <cp:revision>1831</cp:revision>
  <dcterms:created xsi:type="dcterms:W3CDTF">2013-03-12T03:45:40Z</dcterms:created>
  <dcterms:modified xsi:type="dcterms:W3CDTF">2013-06-18T00:55:53Z</dcterms:modified>
</cp:coreProperties>
</file>